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66" r:id="rId2"/>
    <p:sldId id="268" r:id="rId3"/>
    <p:sldId id="293" r:id="rId4"/>
    <p:sldId id="276" r:id="rId5"/>
    <p:sldId id="275" r:id="rId6"/>
    <p:sldId id="277" r:id="rId7"/>
    <p:sldId id="278" r:id="rId8"/>
    <p:sldId id="294" r:id="rId9"/>
    <p:sldId id="271" r:id="rId10"/>
    <p:sldId id="295" r:id="rId11"/>
    <p:sldId id="269" r:id="rId12"/>
    <p:sldId id="270" r:id="rId13"/>
    <p:sldId id="284" r:id="rId14"/>
    <p:sldId id="279" r:id="rId15"/>
    <p:sldId id="292" r:id="rId16"/>
    <p:sldId id="316" r:id="rId17"/>
    <p:sldId id="313" r:id="rId18"/>
    <p:sldId id="296" r:id="rId19"/>
    <p:sldId id="297" r:id="rId20"/>
    <p:sldId id="298" r:id="rId21"/>
    <p:sldId id="309" r:id="rId22"/>
    <p:sldId id="310" r:id="rId23"/>
    <p:sldId id="311" r:id="rId24"/>
    <p:sldId id="314" r:id="rId25"/>
    <p:sldId id="312" r:id="rId26"/>
    <p:sldId id="315" r:id="rId27"/>
    <p:sldId id="317" r:id="rId28"/>
    <p:sldId id="318" r:id="rId29"/>
    <p:sldId id="272" r:id="rId30"/>
    <p:sldId id="273" r:id="rId31"/>
    <p:sldId id="285" r:id="rId32"/>
    <p:sldId id="286" r:id="rId33"/>
    <p:sldId id="289" r:id="rId34"/>
    <p:sldId id="288" r:id="rId35"/>
    <p:sldId id="274" r:id="rId36"/>
    <p:sldId id="283" r:id="rId37"/>
    <p:sldId id="319" r:id="rId38"/>
    <p:sldId id="320" r:id="rId39"/>
    <p:sldId id="280" r:id="rId40"/>
    <p:sldId id="281" r:id="rId41"/>
    <p:sldId id="282" r:id="rId42"/>
    <p:sldId id="291" r:id="rId43"/>
    <p:sldId id="290" r:id="rId44"/>
  </p:sldIdLst>
  <p:sldSz cx="9144000" cy="6858000" type="letter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E9A"/>
    <a:srgbClr val="E90000"/>
    <a:srgbClr val="E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41"/>
  </p:normalViewPr>
  <p:slideViewPr>
    <p:cSldViewPr snapToGrid="0" snapToObjects="1">
      <p:cViewPr>
        <p:scale>
          <a:sx n="75" d="100"/>
          <a:sy n="75" d="100"/>
        </p:scale>
        <p:origin x="117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362211-95B1-4525-9CB0-D42D462403B8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71741753-6398-4F81-8CB6-C046EB4E0386}" type="pres">
      <dgm:prSet presAssocID="{5B362211-95B1-4525-9CB0-D42D462403B8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EFF0C15A-8275-4BF2-84B5-B259BB6F524C}" type="presOf" srcId="{5B362211-95B1-4525-9CB0-D42D462403B8}" destId="{71741753-6398-4F81-8CB6-C046EB4E0386}" srcOrd="0" destOrd="0" presId="urn:microsoft.com/office/officeart/2005/8/layout/vList2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59C458-5BEA-4B09-84BC-FC555003D5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664998A2-4323-49A5-A130-1D53A9E0CC89}">
      <dgm:prSet phldrT="[Texto]"/>
      <dgm:spPr/>
      <dgm:t>
        <a:bodyPr/>
        <a:lstStyle/>
        <a:p>
          <a:r>
            <a:rPr lang="es-CL" dirty="0"/>
            <a:t>PMBOK</a:t>
          </a:r>
        </a:p>
      </dgm:t>
    </dgm:pt>
    <dgm:pt modelId="{3CD87570-65C3-418A-B653-044DA3E49766}" type="parTrans" cxnId="{1E42C95E-1944-4BE3-86C2-558BA8CDF646}">
      <dgm:prSet/>
      <dgm:spPr/>
      <dgm:t>
        <a:bodyPr/>
        <a:lstStyle/>
        <a:p>
          <a:endParaRPr lang="es-CL"/>
        </a:p>
      </dgm:t>
    </dgm:pt>
    <dgm:pt modelId="{42D90D3D-A8D6-4D99-844C-0C26D7B1883F}" type="sibTrans" cxnId="{1E42C95E-1944-4BE3-86C2-558BA8CDF646}">
      <dgm:prSet/>
      <dgm:spPr/>
      <dgm:t>
        <a:bodyPr/>
        <a:lstStyle/>
        <a:p>
          <a:endParaRPr lang="es-CL"/>
        </a:p>
      </dgm:t>
    </dgm:pt>
    <dgm:pt modelId="{A186A223-FB4D-4210-BAD2-7F49700F25D8}">
      <dgm:prSet phldrT="[Texto]"/>
      <dgm:spPr/>
      <dgm:t>
        <a:bodyPr/>
        <a:lstStyle/>
        <a:p>
          <a:r>
            <a:rPr lang="es-CL" dirty="0"/>
            <a:t>G. Alcance</a:t>
          </a:r>
        </a:p>
      </dgm:t>
    </dgm:pt>
    <dgm:pt modelId="{4E7CAFA3-99E0-45D6-99D1-5787B543E103}" type="parTrans" cxnId="{4AFD4050-8181-4539-8D19-D28C9A646DAA}">
      <dgm:prSet/>
      <dgm:spPr/>
      <dgm:t>
        <a:bodyPr/>
        <a:lstStyle/>
        <a:p>
          <a:endParaRPr lang="es-CL"/>
        </a:p>
      </dgm:t>
    </dgm:pt>
    <dgm:pt modelId="{EBFCDD7D-DDB9-4109-B95F-BDC929D72956}" type="sibTrans" cxnId="{4AFD4050-8181-4539-8D19-D28C9A646DAA}">
      <dgm:prSet/>
      <dgm:spPr/>
      <dgm:t>
        <a:bodyPr/>
        <a:lstStyle/>
        <a:p>
          <a:endParaRPr lang="es-CL"/>
        </a:p>
      </dgm:t>
    </dgm:pt>
    <dgm:pt modelId="{00497E78-577E-4340-95AE-ACB46046DEBB}">
      <dgm:prSet phldrT="[Texto]"/>
      <dgm:spPr/>
      <dgm:t>
        <a:bodyPr/>
        <a:lstStyle/>
        <a:p>
          <a:r>
            <a:rPr lang="es-CL" dirty="0"/>
            <a:t>G. Tiempo</a:t>
          </a:r>
        </a:p>
      </dgm:t>
    </dgm:pt>
    <dgm:pt modelId="{9332037D-CDAF-4C79-BF5A-21B7D8B13350}" type="parTrans" cxnId="{97C83660-CE7C-45A9-ABEF-A562EBD63D2D}">
      <dgm:prSet/>
      <dgm:spPr/>
      <dgm:t>
        <a:bodyPr/>
        <a:lstStyle/>
        <a:p>
          <a:endParaRPr lang="es-CL"/>
        </a:p>
      </dgm:t>
    </dgm:pt>
    <dgm:pt modelId="{29A1C1BF-F4D5-41F6-9BD4-D5D6C2A50669}" type="sibTrans" cxnId="{97C83660-CE7C-45A9-ABEF-A562EBD63D2D}">
      <dgm:prSet/>
      <dgm:spPr/>
      <dgm:t>
        <a:bodyPr/>
        <a:lstStyle/>
        <a:p>
          <a:endParaRPr lang="es-CL"/>
        </a:p>
      </dgm:t>
    </dgm:pt>
    <dgm:pt modelId="{86B42239-346B-44D3-9D8C-ACD90491FACA}">
      <dgm:prSet phldrT="[Texto]"/>
      <dgm:spPr/>
      <dgm:t>
        <a:bodyPr/>
        <a:lstStyle/>
        <a:p>
          <a:r>
            <a:rPr lang="es-CL" dirty="0"/>
            <a:t>G. Riesgos</a:t>
          </a:r>
        </a:p>
      </dgm:t>
    </dgm:pt>
    <dgm:pt modelId="{154926C5-1A3D-4F28-A85C-83FE0620CFB8}" type="parTrans" cxnId="{357DB761-4C27-4029-B439-9C23EA9E8E30}">
      <dgm:prSet/>
      <dgm:spPr/>
      <dgm:t>
        <a:bodyPr/>
        <a:lstStyle/>
        <a:p>
          <a:endParaRPr lang="es-CL"/>
        </a:p>
      </dgm:t>
    </dgm:pt>
    <dgm:pt modelId="{CBCA5812-1DFE-4605-8F33-7CBE70931B78}" type="sibTrans" cxnId="{357DB761-4C27-4029-B439-9C23EA9E8E30}">
      <dgm:prSet/>
      <dgm:spPr/>
      <dgm:t>
        <a:bodyPr/>
        <a:lstStyle/>
        <a:p>
          <a:endParaRPr lang="es-CL"/>
        </a:p>
      </dgm:t>
    </dgm:pt>
    <dgm:pt modelId="{5365C2BB-A89B-491F-A671-FF1709AEFEB9}">
      <dgm:prSet/>
      <dgm:spPr/>
      <dgm:t>
        <a:bodyPr/>
        <a:lstStyle/>
        <a:p>
          <a:r>
            <a:rPr lang="es-CL" dirty="0"/>
            <a:t>G. Costos</a:t>
          </a:r>
        </a:p>
      </dgm:t>
    </dgm:pt>
    <dgm:pt modelId="{5630ECD0-5324-498E-B15D-738ED03FFD6D}" type="parTrans" cxnId="{9DA54F55-EBB0-4959-8D2A-57727CB69C4D}">
      <dgm:prSet/>
      <dgm:spPr/>
      <dgm:t>
        <a:bodyPr/>
        <a:lstStyle/>
        <a:p>
          <a:endParaRPr lang="es-CL"/>
        </a:p>
      </dgm:t>
    </dgm:pt>
    <dgm:pt modelId="{AD8286CE-867B-4D5D-88E7-EEE206A821AE}" type="sibTrans" cxnId="{9DA54F55-EBB0-4959-8D2A-57727CB69C4D}">
      <dgm:prSet/>
      <dgm:spPr/>
      <dgm:t>
        <a:bodyPr/>
        <a:lstStyle/>
        <a:p>
          <a:endParaRPr lang="es-CL"/>
        </a:p>
      </dgm:t>
    </dgm:pt>
    <dgm:pt modelId="{0622051C-1C0A-4233-A03A-CF648F7D71FE}">
      <dgm:prSet/>
      <dgm:spPr/>
      <dgm:t>
        <a:bodyPr/>
        <a:lstStyle/>
        <a:p>
          <a:r>
            <a:rPr lang="es-CL" dirty="0"/>
            <a:t>G. Comunicación</a:t>
          </a:r>
        </a:p>
      </dgm:t>
    </dgm:pt>
    <dgm:pt modelId="{1EB99E59-FA10-4335-9D5F-DC8B0120EB24}" type="parTrans" cxnId="{F4617ACC-A500-440A-8C6C-5613DC4DBF27}">
      <dgm:prSet/>
      <dgm:spPr/>
      <dgm:t>
        <a:bodyPr/>
        <a:lstStyle/>
        <a:p>
          <a:endParaRPr lang="es-CL"/>
        </a:p>
      </dgm:t>
    </dgm:pt>
    <dgm:pt modelId="{1CC652E5-F177-428B-B01B-2B7D7CD6B95F}" type="sibTrans" cxnId="{F4617ACC-A500-440A-8C6C-5613DC4DBF27}">
      <dgm:prSet/>
      <dgm:spPr/>
      <dgm:t>
        <a:bodyPr/>
        <a:lstStyle/>
        <a:p>
          <a:endParaRPr lang="es-CL"/>
        </a:p>
      </dgm:t>
    </dgm:pt>
    <dgm:pt modelId="{893BD9C3-C8DD-4D9C-A492-F8259A4488D5}">
      <dgm:prSet/>
      <dgm:spPr/>
      <dgm:t>
        <a:bodyPr/>
        <a:lstStyle/>
        <a:p>
          <a:r>
            <a:rPr lang="es-CL" dirty="0"/>
            <a:t>G. De RR.HH</a:t>
          </a:r>
        </a:p>
      </dgm:t>
    </dgm:pt>
    <dgm:pt modelId="{9D9401DD-2CE5-42E5-AAFD-2D2C75D510D3}" type="parTrans" cxnId="{D9A3F61B-B173-4331-900E-FD835D496174}">
      <dgm:prSet/>
      <dgm:spPr/>
      <dgm:t>
        <a:bodyPr/>
        <a:lstStyle/>
        <a:p>
          <a:endParaRPr lang="es-CL"/>
        </a:p>
      </dgm:t>
    </dgm:pt>
    <dgm:pt modelId="{01DDA63D-CB9A-4DA0-A7DE-8EE58F4CC60A}" type="sibTrans" cxnId="{D9A3F61B-B173-4331-900E-FD835D496174}">
      <dgm:prSet/>
      <dgm:spPr/>
      <dgm:t>
        <a:bodyPr/>
        <a:lstStyle/>
        <a:p>
          <a:endParaRPr lang="es-CL"/>
        </a:p>
      </dgm:t>
    </dgm:pt>
    <dgm:pt modelId="{65FC6964-5B0F-471C-BE3F-A64145939C0A}">
      <dgm:prSet/>
      <dgm:spPr/>
      <dgm:t>
        <a:bodyPr/>
        <a:lstStyle/>
        <a:p>
          <a:r>
            <a:rPr lang="es-CL" dirty="0"/>
            <a:t>G. Integración</a:t>
          </a:r>
        </a:p>
      </dgm:t>
    </dgm:pt>
    <dgm:pt modelId="{A0A5E79F-06F0-428C-81C7-C51D9991A325}" type="parTrans" cxnId="{14152C91-2E18-49F5-8FFD-F76DA090705A}">
      <dgm:prSet/>
      <dgm:spPr/>
      <dgm:t>
        <a:bodyPr/>
        <a:lstStyle/>
        <a:p>
          <a:endParaRPr lang="es-CL"/>
        </a:p>
      </dgm:t>
    </dgm:pt>
    <dgm:pt modelId="{53861C30-A7A6-4D72-9350-E4B7431D465E}" type="sibTrans" cxnId="{14152C91-2E18-49F5-8FFD-F76DA090705A}">
      <dgm:prSet/>
      <dgm:spPr/>
      <dgm:t>
        <a:bodyPr/>
        <a:lstStyle/>
        <a:p>
          <a:endParaRPr lang="es-CL"/>
        </a:p>
      </dgm:t>
    </dgm:pt>
    <dgm:pt modelId="{0DBAC852-3959-45F2-B57A-56B0B40EC170}">
      <dgm:prSet/>
      <dgm:spPr/>
      <dgm:t>
        <a:bodyPr/>
        <a:lstStyle/>
        <a:p>
          <a:r>
            <a:rPr lang="es-CL" dirty="0"/>
            <a:t>G. De calidad</a:t>
          </a:r>
        </a:p>
      </dgm:t>
    </dgm:pt>
    <dgm:pt modelId="{8E2902C1-84F9-40A6-BBEF-B6A0589871FB}" type="parTrans" cxnId="{7B78CCD9-3ECD-4AFC-9B39-C0E481F45A52}">
      <dgm:prSet/>
      <dgm:spPr/>
      <dgm:t>
        <a:bodyPr/>
        <a:lstStyle/>
        <a:p>
          <a:endParaRPr lang="es-CL"/>
        </a:p>
      </dgm:t>
    </dgm:pt>
    <dgm:pt modelId="{392338AD-3000-4E2D-916B-CFF82D8A202B}" type="sibTrans" cxnId="{7B78CCD9-3ECD-4AFC-9B39-C0E481F45A52}">
      <dgm:prSet/>
      <dgm:spPr/>
      <dgm:t>
        <a:bodyPr/>
        <a:lstStyle/>
        <a:p>
          <a:endParaRPr lang="es-CL"/>
        </a:p>
      </dgm:t>
    </dgm:pt>
    <dgm:pt modelId="{ACD119F0-C070-4DA3-B45C-DF29851632D0}">
      <dgm:prSet/>
      <dgm:spPr/>
      <dgm:t>
        <a:bodyPr/>
        <a:lstStyle/>
        <a:p>
          <a:r>
            <a:rPr lang="es-CL" dirty="0"/>
            <a:t>G. De Interesados</a:t>
          </a:r>
        </a:p>
      </dgm:t>
    </dgm:pt>
    <dgm:pt modelId="{D1888F4F-C928-4906-8C48-A4B08CA9B493}" type="parTrans" cxnId="{F64BD729-A585-4731-91D4-E0DB84D64775}">
      <dgm:prSet/>
      <dgm:spPr/>
      <dgm:t>
        <a:bodyPr/>
        <a:lstStyle/>
        <a:p>
          <a:endParaRPr lang="es-CL"/>
        </a:p>
      </dgm:t>
    </dgm:pt>
    <dgm:pt modelId="{EBCCEA3F-9967-4F34-9AC6-5B68879C215D}" type="sibTrans" cxnId="{F64BD729-A585-4731-91D4-E0DB84D64775}">
      <dgm:prSet/>
      <dgm:spPr/>
      <dgm:t>
        <a:bodyPr/>
        <a:lstStyle/>
        <a:p>
          <a:endParaRPr lang="es-CL"/>
        </a:p>
      </dgm:t>
    </dgm:pt>
    <dgm:pt modelId="{7777028B-B885-4D78-8EDB-45F76E36E660}" type="pres">
      <dgm:prSet presAssocID="{DF59C458-5BEA-4B09-84BC-FC555003D5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CCD970E-11AE-4B69-B3A3-98637108613F}" type="pres">
      <dgm:prSet presAssocID="{664998A2-4323-49A5-A130-1D53A9E0CC89}" presName="hierRoot1" presStyleCnt="0">
        <dgm:presLayoutVars>
          <dgm:hierBranch val="init"/>
        </dgm:presLayoutVars>
      </dgm:prSet>
      <dgm:spPr/>
    </dgm:pt>
    <dgm:pt modelId="{5655501F-FF89-4401-8CAC-54C4B0830967}" type="pres">
      <dgm:prSet presAssocID="{664998A2-4323-49A5-A130-1D53A9E0CC89}" presName="rootComposite1" presStyleCnt="0"/>
      <dgm:spPr/>
    </dgm:pt>
    <dgm:pt modelId="{AE678AC9-0994-4C57-AC28-184E15564C5D}" type="pres">
      <dgm:prSet presAssocID="{664998A2-4323-49A5-A130-1D53A9E0CC89}" presName="rootText1" presStyleLbl="node0" presStyleIdx="0" presStyleCnt="1">
        <dgm:presLayoutVars>
          <dgm:chPref val="3"/>
        </dgm:presLayoutVars>
      </dgm:prSet>
      <dgm:spPr/>
    </dgm:pt>
    <dgm:pt modelId="{4C7E3B6F-B83A-47B0-AC03-792A67A68890}" type="pres">
      <dgm:prSet presAssocID="{664998A2-4323-49A5-A130-1D53A9E0CC89}" presName="rootConnector1" presStyleLbl="node1" presStyleIdx="0" presStyleCnt="0"/>
      <dgm:spPr/>
    </dgm:pt>
    <dgm:pt modelId="{7DB90260-9439-467F-B5A4-9575F8B142A5}" type="pres">
      <dgm:prSet presAssocID="{664998A2-4323-49A5-A130-1D53A9E0CC89}" presName="hierChild2" presStyleCnt="0"/>
      <dgm:spPr/>
    </dgm:pt>
    <dgm:pt modelId="{124DF48F-0F6B-4BDA-958B-96D230233088}" type="pres">
      <dgm:prSet presAssocID="{4E7CAFA3-99E0-45D6-99D1-5787B543E103}" presName="Name64" presStyleLbl="parChTrans1D2" presStyleIdx="0" presStyleCnt="9"/>
      <dgm:spPr/>
    </dgm:pt>
    <dgm:pt modelId="{C17025CA-7EEC-4153-9C5A-278FD391AACC}" type="pres">
      <dgm:prSet presAssocID="{A186A223-FB4D-4210-BAD2-7F49700F25D8}" presName="hierRoot2" presStyleCnt="0">
        <dgm:presLayoutVars>
          <dgm:hierBranch val="init"/>
        </dgm:presLayoutVars>
      </dgm:prSet>
      <dgm:spPr/>
    </dgm:pt>
    <dgm:pt modelId="{9A3C9F3B-0568-46F1-948B-C922C42DF790}" type="pres">
      <dgm:prSet presAssocID="{A186A223-FB4D-4210-BAD2-7F49700F25D8}" presName="rootComposite" presStyleCnt="0"/>
      <dgm:spPr/>
    </dgm:pt>
    <dgm:pt modelId="{B340907D-63D1-4418-A7F7-3E4AA7B936F8}" type="pres">
      <dgm:prSet presAssocID="{A186A223-FB4D-4210-BAD2-7F49700F25D8}" presName="rootText" presStyleLbl="node2" presStyleIdx="0" presStyleCnt="9">
        <dgm:presLayoutVars>
          <dgm:chPref val="3"/>
        </dgm:presLayoutVars>
      </dgm:prSet>
      <dgm:spPr/>
    </dgm:pt>
    <dgm:pt modelId="{6A58F764-32E7-483D-BC80-6EDDC1E8826B}" type="pres">
      <dgm:prSet presAssocID="{A186A223-FB4D-4210-BAD2-7F49700F25D8}" presName="rootConnector" presStyleLbl="node2" presStyleIdx="0" presStyleCnt="9"/>
      <dgm:spPr/>
    </dgm:pt>
    <dgm:pt modelId="{D41E4DC2-3843-4315-9E33-DBF78BBDDA45}" type="pres">
      <dgm:prSet presAssocID="{A186A223-FB4D-4210-BAD2-7F49700F25D8}" presName="hierChild4" presStyleCnt="0"/>
      <dgm:spPr/>
    </dgm:pt>
    <dgm:pt modelId="{108A3817-6A72-49ED-AF46-56E0CE121B57}" type="pres">
      <dgm:prSet presAssocID="{A186A223-FB4D-4210-BAD2-7F49700F25D8}" presName="hierChild5" presStyleCnt="0"/>
      <dgm:spPr/>
    </dgm:pt>
    <dgm:pt modelId="{BD0FFEA5-F6E9-41CF-8205-22B54B844E15}" type="pres">
      <dgm:prSet presAssocID="{9332037D-CDAF-4C79-BF5A-21B7D8B13350}" presName="Name64" presStyleLbl="parChTrans1D2" presStyleIdx="1" presStyleCnt="9"/>
      <dgm:spPr/>
    </dgm:pt>
    <dgm:pt modelId="{FF8C2328-CCA0-4ED3-8A30-7DEE1F8B3D03}" type="pres">
      <dgm:prSet presAssocID="{00497E78-577E-4340-95AE-ACB46046DEBB}" presName="hierRoot2" presStyleCnt="0">
        <dgm:presLayoutVars>
          <dgm:hierBranch val="init"/>
        </dgm:presLayoutVars>
      </dgm:prSet>
      <dgm:spPr/>
    </dgm:pt>
    <dgm:pt modelId="{AADC3295-7EF6-49AA-AC34-7A6D365B5750}" type="pres">
      <dgm:prSet presAssocID="{00497E78-577E-4340-95AE-ACB46046DEBB}" presName="rootComposite" presStyleCnt="0"/>
      <dgm:spPr/>
    </dgm:pt>
    <dgm:pt modelId="{9E0EFEB4-9D2F-4A66-AB47-F65C6E17380C}" type="pres">
      <dgm:prSet presAssocID="{00497E78-577E-4340-95AE-ACB46046DEBB}" presName="rootText" presStyleLbl="node2" presStyleIdx="1" presStyleCnt="9">
        <dgm:presLayoutVars>
          <dgm:chPref val="3"/>
        </dgm:presLayoutVars>
      </dgm:prSet>
      <dgm:spPr/>
    </dgm:pt>
    <dgm:pt modelId="{7778E235-51F7-4422-AC3A-4E9B26BFF120}" type="pres">
      <dgm:prSet presAssocID="{00497E78-577E-4340-95AE-ACB46046DEBB}" presName="rootConnector" presStyleLbl="node2" presStyleIdx="1" presStyleCnt="9"/>
      <dgm:spPr/>
    </dgm:pt>
    <dgm:pt modelId="{6789D1C6-74EF-46F5-9726-ED49552D0575}" type="pres">
      <dgm:prSet presAssocID="{00497E78-577E-4340-95AE-ACB46046DEBB}" presName="hierChild4" presStyleCnt="0"/>
      <dgm:spPr/>
    </dgm:pt>
    <dgm:pt modelId="{489AE277-7EF9-478B-950D-BE282E309897}" type="pres">
      <dgm:prSet presAssocID="{00497E78-577E-4340-95AE-ACB46046DEBB}" presName="hierChild5" presStyleCnt="0"/>
      <dgm:spPr/>
    </dgm:pt>
    <dgm:pt modelId="{BBEA5A20-1E09-4C2D-9BB9-515A9FCCA29B}" type="pres">
      <dgm:prSet presAssocID="{154926C5-1A3D-4F28-A85C-83FE0620CFB8}" presName="Name64" presStyleLbl="parChTrans1D2" presStyleIdx="2" presStyleCnt="9"/>
      <dgm:spPr/>
    </dgm:pt>
    <dgm:pt modelId="{21573F60-B2E9-4F03-8C04-B83A8FBD9B06}" type="pres">
      <dgm:prSet presAssocID="{86B42239-346B-44D3-9D8C-ACD90491FACA}" presName="hierRoot2" presStyleCnt="0">
        <dgm:presLayoutVars>
          <dgm:hierBranch val="init"/>
        </dgm:presLayoutVars>
      </dgm:prSet>
      <dgm:spPr/>
    </dgm:pt>
    <dgm:pt modelId="{D844CB97-6382-43E8-B9A7-0759E8B5D257}" type="pres">
      <dgm:prSet presAssocID="{86B42239-346B-44D3-9D8C-ACD90491FACA}" presName="rootComposite" presStyleCnt="0"/>
      <dgm:spPr/>
    </dgm:pt>
    <dgm:pt modelId="{AA6AAA93-8CA6-4B5C-9849-A5051EE09850}" type="pres">
      <dgm:prSet presAssocID="{86B42239-346B-44D3-9D8C-ACD90491FACA}" presName="rootText" presStyleLbl="node2" presStyleIdx="2" presStyleCnt="9">
        <dgm:presLayoutVars>
          <dgm:chPref val="3"/>
        </dgm:presLayoutVars>
      </dgm:prSet>
      <dgm:spPr/>
    </dgm:pt>
    <dgm:pt modelId="{07DC41C0-7BF1-4191-A58C-BE77A77426AF}" type="pres">
      <dgm:prSet presAssocID="{86B42239-346B-44D3-9D8C-ACD90491FACA}" presName="rootConnector" presStyleLbl="node2" presStyleIdx="2" presStyleCnt="9"/>
      <dgm:spPr/>
    </dgm:pt>
    <dgm:pt modelId="{C7D80E01-290E-46E8-9EDC-69E094989033}" type="pres">
      <dgm:prSet presAssocID="{86B42239-346B-44D3-9D8C-ACD90491FACA}" presName="hierChild4" presStyleCnt="0"/>
      <dgm:spPr/>
    </dgm:pt>
    <dgm:pt modelId="{8F91206D-0849-437B-B13B-374F3FACEAD7}" type="pres">
      <dgm:prSet presAssocID="{86B42239-346B-44D3-9D8C-ACD90491FACA}" presName="hierChild5" presStyleCnt="0"/>
      <dgm:spPr/>
    </dgm:pt>
    <dgm:pt modelId="{9C37B402-EA90-46E2-9FE7-78B157118B86}" type="pres">
      <dgm:prSet presAssocID="{5630ECD0-5324-498E-B15D-738ED03FFD6D}" presName="Name64" presStyleLbl="parChTrans1D2" presStyleIdx="3" presStyleCnt="9"/>
      <dgm:spPr/>
    </dgm:pt>
    <dgm:pt modelId="{4E57367F-D546-462C-886B-7E029376C0FE}" type="pres">
      <dgm:prSet presAssocID="{5365C2BB-A89B-491F-A671-FF1709AEFEB9}" presName="hierRoot2" presStyleCnt="0">
        <dgm:presLayoutVars>
          <dgm:hierBranch val="init"/>
        </dgm:presLayoutVars>
      </dgm:prSet>
      <dgm:spPr/>
    </dgm:pt>
    <dgm:pt modelId="{842320B3-FC78-4B9B-981D-766C12EDEE39}" type="pres">
      <dgm:prSet presAssocID="{5365C2BB-A89B-491F-A671-FF1709AEFEB9}" presName="rootComposite" presStyleCnt="0"/>
      <dgm:spPr/>
    </dgm:pt>
    <dgm:pt modelId="{11F71156-1064-44E4-A7A9-80895229ACC0}" type="pres">
      <dgm:prSet presAssocID="{5365C2BB-A89B-491F-A671-FF1709AEFEB9}" presName="rootText" presStyleLbl="node2" presStyleIdx="3" presStyleCnt="9">
        <dgm:presLayoutVars>
          <dgm:chPref val="3"/>
        </dgm:presLayoutVars>
      </dgm:prSet>
      <dgm:spPr/>
    </dgm:pt>
    <dgm:pt modelId="{E01F478D-A010-4292-8AEE-92B0A8C1FE3E}" type="pres">
      <dgm:prSet presAssocID="{5365C2BB-A89B-491F-A671-FF1709AEFEB9}" presName="rootConnector" presStyleLbl="node2" presStyleIdx="3" presStyleCnt="9"/>
      <dgm:spPr/>
    </dgm:pt>
    <dgm:pt modelId="{AC17FB3C-DCD8-4268-8B40-7E38F115A33A}" type="pres">
      <dgm:prSet presAssocID="{5365C2BB-A89B-491F-A671-FF1709AEFEB9}" presName="hierChild4" presStyleCnt="0"/>
      <dgm:spPr/>
    </dgm:pt>
    <dgm:pt modelId="{878535D0-C5B6-4C9E-B015-4C35C995D5B9}" type="pres">
      <dgm:prSet presAssocID="{5365C2BB-A89B-491F-A671-FF1709AEFEB9}" presName="hierChild5" presStyleCnt="0"/>
      <dgm:spPr/>
    </dgm:pt>
    <dgm:pt modelId="{56A4E828-9C99-4426-BBB8-D617EC43C6CB}" type="pres">
      <dgm:prSet presAssocID="{1EB99E59-FA10-4335-9D5F-DC8B0120EB24}" presName="Name64" presStyleLbl="parChTrans1D2" presStyleIdx="4" presStyleCnt="9"/>
      <dgm:spPr/>
    </dgm:pt>
    <dgm:pt modelId="{7D09FA22-6ED5-4F70-9E65-07BDAE4B9CBD}" type="pres">
      <dgm:prSet presAssocID="{0622051C-1C0A-4233-A03A-CF648F7D71FE}" presName="hierRoot2" presStyleCnt="0">
        <dgm:presLayoutVars>
          <dgm:hierBranch val="init"/>
        </dgm:presLayoutVars>
      </dgm:prSet>
      <dgm:spPr/>
    </dgm:pt>
    <dgm:pt modelId="{FB247F18-4EB5-4ED7-BFF8-822ADE85E734}" type="pres">
      <dgm:prSet presAssocID="{0622051C-1C0A-4233-A03A-CF648F7D71FE}" presName="rootComposite" presStyleCnt="0"/>
      <dgm:spPr/>
    </dgm:pt>
    <dgm:pt modelId="{8AFF7E81-4E4B-4D05-8C03-824DA450DE8E}" type="pres">
      <dgm:prSet presAssocID="{0622051C-1C0A-4233-A03A-CF648F7D71FE}" presName="rootText" presStyleLbl="node2" presStyleIdx="4" presStyleCnt="9">
        <dgm:presLayoutVars>
          <dgm:chPref val="3"/>
        </dgm:presLayoutVars>
      </dgm:prSet>
      <dgm:spPr/>
    </dgm:pt>
    <dgm:pt modelId="{FD4B83AE-B2BA-40E2-935F-EF6526F8B96F}" type="pres">
      <dgm:prSet presAssocID="{0622051C-1C0A-4233-A03A-CF648F7D71FE}" presName="rootConnector" presStyleLbl="node2" presStyleIdx="4" presStyleCnt="9"/>
      <dgm:spPr/>
    </dgm:pt>
    <dgm:pt modelId="{73F1D7B7-2FBF-4B16-872E-ED83E1467BA2}" type="pres">
      <dgm:prSet presAssocID="{0622051C-1C0A-4233-A03A-CF648F7D71FE}" presName="hierChild4" presStyleCnt="0"/>
      <dgm:spPr/>
    </dgm:pt>
    <dgm:pt modelId="{9CFB5786-1F37-42FC-8E6C-634B382ED0B3}" type="pres">
      <dgm:prSet presAssocID="{0622051C-1C0A-4233-A03A-CF648F7D71FE}" presName="hierChild5" presStyleCnt="0"/>
      <dgm:spPr/>
    </dgm:pt>
    <dgm:pt modelId="{38EC935E-930F-490A-8337-46939EF8F176}" type="pres">
      <dgm:prSet presAssocID="{9D9401DD-2CE5-42E5-AAFD-2D2C75D510D3}" presName="Name64" presStyleLbl="parChTrans1D2" presStyleIdx="5" presStyleCnt="9"/>
      <dgm:spPr/>
    </dgm:pt>
    <dgm:pt modelId="{D46BD46B-2C9F-4A12-A658-2CB681B0CB0F}" type="pres">
      <dgm:prSet presAssocID="{893BD9C3-C8DD-4D9C-A492-F8259A4488D5}" presName="hierRoot2" presStyleCnt="0">
        <dgm:presLayoutVars>
          <dgm:hierBranch val="init"/>
        </dgm:presLayoutVars>
      </dgm:prSet>
      <dgm:spPr/>
    </dgm:pt>
    <dgm:pt modelId="{821A2B6A-1BBE-4099-81DC-27E33E2DC65F}" type="pres">
      <dgm:prSet presAssocID="{893BD9C3-C8DD-4D9C-A492-F8259A4488D5}" presName="rootComposite" presStyleCnt="0"/>
      <dgm:spPr/>
    </dgm:pt>
    <dgm:pt modelId="{FBA36964-2A2C-4266-B2C9-75DE8179C2F7}" type="pres">
      <dgm:prSet presAssocID="{893BD9C3-C8DD-4D9C-A492-F8259A4488D5}" presName="rootText" presStyleLbl="node2" presStyleIdx="5" presStyleCnt="9">
        <dgm:presLayoutVars>
          <dgm:chPref val="3"/>
        </dgm:presLayoutVars>
      </dgm:prSet>
      <dgm:spPr/>
    </dgm:pt>
    <dgm:pt modelId="{F0DE68D6-4B26-4F95-92CC-10389A41DBDB}" type="pres">
      <dgm:prSet presAssocID="{893BD9C3-C8DD-4D9C-A492-F8259A4488D5}" presName="rootConnector" presStyleLbl="node2" presStyleIdx="5" presStyleCnt="9"/>
      <dgm:spPr/>
    </dgm:pt>
    <dgm:pt modelId="{C1221EEE-2A8B-4FB7-AA90-FEED28A79D7B}" type="pres">
      <dgm:prSet presAssocID="{893BD9C3-C8DD-4D9C-A492-F8259A4488D5}" presName="hierChild4" presStyleCnt="0"/>
      <dgm:spPr/>
    </dgm:pt>
    <dgm:pt modelId="{3A7B71EA-B981-49A6-B927-99BBEBBE4BC2}" type="pres">
      <dgm:prSet presAssocID="{893BD9C3-C8DD-4D9C-A492-F8259A4488D5}" presName="hierChild5" presStyleCnt="0"/>
      <dgm:spPr/>
    </dgm:pt>
    <dgm:pt modelId="{937E9400-DB0C-4058-B807-8F86C27DDE16}" type="pres">
      <dgm:prSet presAssocID="{A0A5E79F-06F0-428C-81C7-C51D9991A325}" presName="Name64" presStyleLbl="parChTrans1D2" presStyleIdx="6" presStyleCnt="9"/>
      <dgm:spPr/>
    </dgm:pt>
    <dgm:pt modelId="{BBA8BF4E-8CA2-41A6-ACFF-5BB40FEBC1FB}" type="pres">
      <dgm:prSet presAssocID="{65FC6964-5B0F-471C-BE3F-A64145939C0A}" presName="hierRoot2" presStyleCnt="0">
        <dgm:presLayoutVars>
          <dgm:hierBranch val="init"/>
        </dgm:presLayoutVars>
      </dgm:prSet>
      <dgm:spPr/>
    </dgm:pt>
    <dgm:pt modelId="{8BFDB0D1-401B-444D-89A7-8909D4118729}" type="pres">
      <dgm:prSet presAssocID="{65FC6964-5B0F-471C-BE3F-A64145939C0A}" presName="rootComposite" presStyleCnt="0"/>
      <dgm:spPr/>
    </dgm:pt>
    <dgm:pt modelId="{319664C2-9407-438C-AA55-A0EDDA7CE997}" type="pres">
      <dgm:prSet presAssocID="{65FC6964-5B0F-471C-BE3F-A64145939C0A}" presName="rootText" presStyleLbl="node2" presStyleIdx="6" presStyleCnt="9">
        <dgm:presLayoutVars>
          <dgm:chPref val="3"/>
        </dgm:presLayoutVars>
      </dgm:prSet>
      <dgm:spPr/>
    </dgm:pt>
    <dgm:pt modelId="{403A9B50-3981-4ACB-AB3C-2999FF0B437E}" type="pres">
      <dgm:prSet presAssocID="{65FC6964-5B0F-471C-BE3F-A64145939C0A}" presName="rootConnector" presStyleLbl="node2" presStyleIdx="6" presStyleCnt="9"/>
      <dgm:spPr/>
    </dgm:pt>
    <dgm:pt modelId="{38E4AEA4-C23C-4D5D-BC1D-F54086D06902}" type="pres">
      <dgm:prSet presAssocID="{65FC6964-5B0F-471C-BE3F-A64145939C0A}" presName="hierChild4" presStyleCnt="0"/>
      <dgm:spPr/>
    </dgm:pt>
    <dgm:pt modelId="{2F8B332F-6673-4BC6-A02D-8FEA23D182F7}" type="pres">
      <dgm:prSet presAssocID="{65FC6964-5B0F-471C-BE3F-A64145939C0A}" presName="hierChild5" presStyleCnt="0"/>
      <dgm:spPr/>
    </dgm:pt>
    <dgm:pt modelId="{39A0F532-86C6-429E-8DD0-724B06248FD8}" type="pres">
      <dgm:prSet presAssocID="{8E2902C1-84F9-40A6-BBEF-B6A0589871FB}" presName="Name64" presStyleLbl="parChTrans1D2" presStyleIdx="7" presStyleCnt="9"/>
      <dgm:spPr/>
    </dgm:pt>
    <dgm:pt modelId="{0DE719D9-074E-4788-9A44-B887E8350455}" type="pres">
      <dgm:prSet presAssocID="{0DBAC852-3959-45F2-B57A-56B0B40EC170}" presName="hierRoot2" presStyleCnt="0">
        <dgm:presLayoutVars>
          <dgm:hierBranch val="init"/>
        </dgm:presLayoutVars>
      </dgm:prSet>
      <dgm:spPr/>
    </dgm:pt>
    <dgm:pt modelId="{5916FB95-80C8-4952-9807-72E7FA1C3032}" type="pres">
      <dgm:prSet presAssocID="{0DBAC852-3959-45F2-B57A-56B0B40EC170}" presName="rootComposite" presStyleCnt="0"/>
      <dgm:spPr/>
    </dgm:pt>
    <dgm:pt modelId="{F0ADDAA9-4CF6-4421-96AA-5A639D42C954}" type="pres">
      <dgm:prSet presAssocID="{0DBAC852-3959-45F2-B57A-56B0B40EC170}" presName="rootText" presStyleLbl="node2" presStyleIdx="7" presStyleCnt="9">
        <dgm:presLayoutVars>
          <dgm:chPref val="3"/>
        </dgm:presLayoutVars>
      </dgm:prSet>
      <dgm:spPr/>
    </dgm:pt>
    <dgm:pt modelId="{D7B7BFBF-5E01-4FBD-9676-CB3B9B6925E2}" type="pres">
      <dgm:prSet presAssocID="{0DBAC852-3959-45F2-B57A-56B0B40EC170}" presName="rootConnector" presStyleLbl="node2" presStyleIdx="7" presStyleCnt="9"/>
      <dgm:spPr/>
    </dgm:pt>
    <dgm:pt modelId="{EEC58525-CB22-4607-8602-BD3921C0189C}" type="pres">
      <dgm:prSet presAssocID="{0DBAC852-3959-45F2-B57A-56B0B40EC170}" presName="hierChild4" presStyleCnt="0"/>
      <dgm:spPr/>
    </dgm:pt>
    <dgm:pt modelId="{EA1491AB-1C61-4131-8B5F-9F9567CA60A1}" type="pres">
      <dgm:prSet presAssocID="{0DBAC852-3959-45F2-B57A-56B0B40EC170}" presName="hierChild5" presStyleCnt="0"/>
      <dgm:spPr/>
    </dgm:pt>
    <dgm:pt modelId="{D18290D8-97FB-4A7E-9BAB-6D6A5B3FB0D3}" type="pres">
      <dgm:prSet presAssocID="{D1888F4F-C928-4906-8C48-A4B08CA9B493}" presName="Name64" presStyleLbl="parChTrans1D2" presStyleIdx="8" presStyleCnt="9"/>
      <dgm:spPr/>
    </dgm:pt>
    <dgm:pt modelId="{7BD89122-9A73-4E2B-81D6-93BFC69CA667}" type="pres">
      <dgm:prSet presAssocID="{ACD119F0-C070-4DA3-B45C-DF29851632D0}" presName="hierRoot2" presStyleCnt="0">
        <dgm:presLayoutVars>
          <dgm:hierBranch val="init"/>
        </dgm:presLayoutVars>
      </dgm:prSet>
      <dgm:spPr/>
    </dgm:pt>
    <dgm:pt modelId="{5AF765CD-717D-45BD-8CB8-E55C50953168}" type="pres">
      <dgm:prSet presAssocID="{ACD119F0-C070-4DA3-B45C-DF29851632D0}" presName="rootComposite" presStyleCnt="0"/>
      <dgm:spPr/>
    </dgm:pt>
    <dgm:pt modelId="{2D9B9CD7-4D12-47FE-AC09-EE49B4E4B56D}" type="pres">
      <dgm:prSet presAssocID="{ACD119F0-C070-4DA3-B45C-DF29851632D0}" presName="rootText" presStyleLbl="node2" presStyleIdx="8" presStyleCnt="9">
        <dgm:presLayoutVars>
          <dgm:chPref val="3"/>
        </dgm:presLayoutVars>
      </dgm:prSet>
      <dgm:spPr/>
    </dgm:pt>
    <dgm:pt modelId="{A2248A61-081B-4B1A-AB38-BCCF8687A1AD}" type="pres">
      <dgm:prSet presAssocID="{ACD119F0-C070-4DA3-B45C-DF29851632D0}" presName="rootConnector" presStyleLbl="node2" presStyleIdx="8" presStyleCnt="9"/>
      <dgm:spPr/>
    </dgm:pt>
    <dgm:pt modelId="{C14CF923-2CE6-479C-8C91-CD4C6157DB20}" type="pres">
      <dgm:prSet presAssocID="{ACD119F0-C070-4DA3-B45C-DF29851632D0}" presName="hierChild4" presStyleCnt="0"/>
      <dgm:spPr/>
    </dgm:pt>
    <dgm:pt modelId="{CC589721-3371-4FD6-A0A4-F80EA28E8FFD}" type="pres">
      <dgm:prSet presAssocID="{ACD119F0-C070-4DA3-B45C-DF29851632D0}" presName="hierChild5" presStyleCnt="0"/>
      <dgm:spPr/>
    </dgm:pt>
    <dgm:pt modelId="{F18FD405-B691-4F04-B76B-E58810FC12FD}" type="pres">
      <dgm:prSet presAssocID="{664998A2-4323-49A5-A130-1D53A9E0CC89}" presName="hierChild3" presStyleCnt="0"/>
      <dgm:spPr/>
    </dgm:pt>
  </dgm:ptLst>
  <dgm:cxnLst>
    <dgm:cxn modelId="{8723CA03-B87A-41FB-91F0-B01F8E3642A9}" type="presOf" srcId="{5630ECD0-5324-498E-B15D-738ED03FFD6D}" destId="{9C37B402-EA90-46E2-9FE7-78B157118B86}" srcOrd="0" destOrd="0" presId="urn:microsoft.com/office/officeart/2009/3/layout/HorizontalOrganizationChart"/>
    <dgm:cxn modelId="{B6585C13-6D13-4F1C-9CD5-10DA5A645EF2}" type="presOf" srcId="{154926C5-1A3D-4F28-A85C-83FE0620CFB8}" destId="{BBEA5A20-1E09-4C2D-9BB9-515A9FCCA29B}" srcOrd="0" destOrd="0" presId="urn:microsoft.com/office/officeart/2009/3/layout/HorizontalOrganizationChart"/>
    <dgm:cxn modelId="{D9A3F61B-B173-4331-900E-FD835D496174}" srcId="{664998A2-4323-49A5-A130-1D53A9E0CC89}" destId="{893BD9C3-C8DD-4D9C-A492-F8259A4488D5}" srcOrd="5" destOrd="0" parTransId="{9D9401DD-2CE5-42E5-AAFD-2D2C75D510D3}" sibTransId="{01DDA63D-CB9A-4DA0-A7DE-8EE58F4CC60A}"/>
    <dgm:cxn modelId="{5A992A1D-1502-48FA-A2CB-3D40488719BC}" type="presOf" srcId="{86B42239-346B-44D3-9D8C-ACD90491FACA}" destId="{07DC41C0-7BF1-4191-A58C-BE77A77426AF}" srcOrd="1" destOrd="0" presId="urn:microsoft.com/office/officeart/2009/3/layout/HorizontalOrganizationChart"/>
    <dgm:cxn modelId="{BB741A22-C192-4F37-B7EE-C281049C691A}" type="presOf" srcId="{00497E78-577E-4340-95AE-ACB46046DEBB}" destId="{7778E235-51F7-4422-AC3A-4E9B26BFF120}" srcOrd="1" destOrd="0" presId="urn:microsoft.com/office/officeart/2009/3/layout/HorizontalOrganizationChart"/>
    <dgm:cxn modelId="{E86C3A29-7982-44A4-99E0-5331FF2934D1}" type="presOf" srcId="{9D9401DD-2CE5-42E5-AAFD-2D2C75D510D3}" destId="{38EC935E-930F-490A-8337-46939EF8F176}" srcOrd="0" destOrd="0" presId="urn:microsoft.com/office/officeart/2009/3/layout/HorizontalOrganizationChart"/>
    <dgm:cxn modelId="{F64BD729-A585-4731-91D4-E0DB84D64775}" srcId="{664998A2-4323-49A5-A130-1D53A9E0CC89}" destId="{ACD119F0-C070-4DA3-B45C-DF29851632D0}" srcOrd="8" destOrd="0" parTransId="{D1888F4F-C928-4906-8C48-A4B08CA9B493}" sibTransId="{EBCCEA3F-9967-4F34-9AC6-5B68879C215D}"/>
    <dgm:cxn modelId="{9E8D6D2A-F191-4107-A47A-C3DF63119CF0}" type="presOf" srcId="{664998A2-4323-49A5-A130-1D53A9E0CC89}" destId="{AE678AC9-0994-4C57-AC28-184E15564C5D}" srcOrd="0" destOrd="0" presId="urn:microsoft.com/office/officeart/2009/3/layout/HorizontalOrganizationChart"/>
    <dgm:cxn modelId="{348C5B40-501E-4382-BD77-9AA243C099C2}" type="presOf" srcId="{893BD9C3-C8DD-4D9C-A492-F8259A4488D5}" destId="{F0DE68D6-4B26-4F95-92CC-10389A41DBDB}" srcOrd="1" destOrd="0" presId="urn:microsoft.com/office/officeart/2009/3/layout/HorizontalOrganizationChart"/>
    <dgm:cxn modelId="{1E42C95E-1944-4BE3-86C2-558BA8CDF646}" srcId="{DF59C458-5BEA-4B09-84BC-FC555003D5A4}" destId="{664998A2-4323-49A5-A130-1D53A9E0CC89}" srcOrd="0" destOrd="0" parTransId="{3CD87570-65C3-418A-B653-044DA3E49766}" sibTransId="{42D90D3D-A8D6-4D99-844C-0C26D7B1883F}"/>
    <dgm:cxn modelId="{97C83660-CE7C-45A9-ABEF-A562EBD63D2D}" srcId="{664998A2-4323-49A5-A130-1D53A9E0CC89}" destId="{00497E78-577E-4340-95AE-ACB46046DEBB}" srcOrd="1" destOrd="0" parTransId="{9332037D-CDAF-4C79-BF5A-21B7D8B13350}" sibTransId="{29A1C1BF-F4D5-41F6-9BD4-D5D6C2A50669}"/>
    <dgm:cxn modelId="{3BC14F60-6212-4D83-A21B-D02BC6B85AC1}" type="presOf" srcId="{0DBAC852-3959-45F2-B57A-56B0B40EC170}" destId="{F0ADDAA9-4CF6-4421-96AA-5A639D42C954}" srcOrd="0" destOrd="0" presId="urn:microsoft.com/office/officeart/2009/3/layout/HorizontalOrganizationChart"/>
    <dgm:cxn modelId="{357DB761-4C27-4029-B439-9C23EA9E8E30}" srcId="{664998A2-4323-49A5-A130-1D53A9E0CC89}" destId="{86B42239-346B-44D3-9D8C-ACD90491FACA}" srcOrd="2" destOrd="0" parTransId="{154926C5-1A3D-4F28-A85C-83FE0620CFB8}" sibTransId="{CBCA5812-1DFE-4605-8F33-7CBE70931B78}"/>
    <dgm:cxn modelId="{5D5B7566-F699-4506-8E5A-48134633CB3A}" type="presOf" srcId="{893BD9C3-C8DD-4D9C-A492-F8259A4488D5}" destId="{FBA36964-2A2C-4266-B2C9-75DE8179C2F7}" srcOrd="0" destOrd="0" presId="urn:microsoft.com/office/officeart/2009/3/layout/HorizontalOrganizationChart"/>
    <dgm:cxn modelId="{CA5E694A-3591-4E66-97D0-AA70E9A02CB2}" type="presOf" srcId="{D1888F4F-C928-4906-8C48-A4B08CA9B493}" destId="{D18290D8-97FB-4A7E-9BAB-6D6A5B3FB0D3}" srcOrd="0" destOrd="0" presId="urn:microsoft.com/office/officeart/2009/3/layout/HorizontalOrganizationChart"/>
    <dgm:cxn modelId="{7E3CDB6C-33FE-455C-90ED-13FB616DBE76}" type="presOf" srcId="{ACD119F0-C070-4DA3-B45C-DF29851632D0}" destId="{2D9B9CD7-4D12-47FE-AC09-EE49B4E4B56D}" srcOrd="0" destOrd="0" presId="urn:microsoft.com/office/officeart/2009/3/layout/HorizontalOrganizationChart"/>
    <dgm:cxn modelId="{81C2384D-2673-40E1-A8FF-FBD41DEBE446}" type="presOf" srcId="{65FC6964-5B0F-471C-BE3F-A64145939C0A}" destId="{403A9B50-3981-4ACB-AB3C-2999FF0B437E}" srcOrd="1" destOrd="0" presId="urn:microsoft.com/office/officeart/2009/3/layout/HorizontalOrganizationChart"/>
    <dgm:cxn modelId="{4AFD4050-8181-4539-8D19-D28C9A646DAA}" srcId="{664998A2-4323-49A5-A130-1D53A9E0CC89}" destId="{A186A223-FB4D-4210-BAD2-7F49700F25D8}" srcOrd="0" destOrd="0" parTransId="{4E7CAFA3-99E0-45D6-99D1-5787B543E103}" sibTransId="{EBFCDD7D-DDB9-4109-B95F-BDC929D72956}"/>
    <dgm:cxn modelId="{6262EE52-7849-4FD1-8D7D-1EA68141548B}" type="presOf" srcId="{9332037D-CDAF-4C79-BF5A-21B7D8B13350}" destId="{BD0FFEA5-F6E9-41CF-8205-22B54B844E15}" srcOrd="0" destOrd="0" presId="urn:microsoft.com/office/officeart/2009/3/layout/HorizontalOrganizationChart"/>
    <dgm:cxn modelId="{8C225674-1287-473E-9AB6-08364539CBCA}" type="presOf" srcId="{A186A223-FB4D-4210-BAD2-7F49700F25D8}" destId="{B340907D-63D1-4418-A7F7-3E4AA7B936F8}" srcOrd="0" destOrd="0" presId="urn:microsoft.com/office/officeart/2009/3/layout/HorizontalOrganizationChart"/>
    <dgm:cxn modelId="{9DA54F55-EBB0-4959-8D2A-57727CB69C4D}" srcId="{664998A2-4323-49A5-A130-1D53A9E0CC89}" destId="{5365C2BB-A89B-491F-A671-FF1709AEFEB9}" srcOrd="3" destOrd="0" parTransId="{5630ECD0-5324-498E-B15D-738ED03FFD6D}" sibTransId="{AD8286CE-867B-4D5D-88E7-EEE206A821AE}"/>
    <dgm:cxn modelId="{FA245C57-7D54-40F9-8A0C-91522416DC1B}" type="presOf" srcId="{664998A2-4323-49A5-A130-1D53A9E0CC89}" destId="{4C7E3B6F-B83A-47B0-AC03-792A67A68890}" srcOrd="1" destOrd="0" presId="urn:microsoft.com/office/officeart/2009/3/layout/HorizontalOrganizationChart"/>
    <dgm:cxn modelId="{B955CC7E-837A-4F7B-864A-8CDAA0E17268}" type="presOf" srcId="{DF59C458-5BEA-4B09-84BC-FC555003D5A4}" destId="{7777028B-B885-4D78-8EDB-45F76E36E660}" srcOrd="0" destOrd="0" presId="urn:microsoft.com/office/officeart/2009/3/layout/HorizontalOrganizationChart"/>
    <dgm:cxn modelId="{F6937D82-DDD0-4F5C-8C42-AFC2BEFDD1E0}" type="presOf" srcId="{A0A5E79F-06F0-428C-81C7-C51D9991A325}" destId="{937E9400-DB0C-4058-B807-8F86C27DDE16}" srcOrd="0" destOrd="0" presId="urn:microsoft.com/office/officeart/2009/3/layout/HorizontalOrganizationChart"/>
    <dgm:cxn modelId="{C2C8EB8B-1CB3-414A-8A21-B90132E6492F}" type="presOf" srcId="{ACD119F0-C070-4DA3-B45C-DF29851632D0}" destId="{A2248A61-081B-4B1A-AB38-BCCF8687A1AD}" srcOrd="1" destOrd="0" presId="urn:microsoft.com/office/officeart/2009/3/layout/HorizontalOrganizationChart"/>
    <dgm:cxn modelId="{2A18848D-4332-483F-B78A-26D4577EBE19}" type="presOf" srcId="{8E2902C1-84F9-40A6-BBEF-B6A0589871FB}" destId="{39A0F532-86C6-429E-8DD0-724B06248FD8}" srcOrd="0" destOrd="0" presId="urn:microsoft.com/office/officeart/2009/3/layout/HorizontalOrganizationChart"/>
    <dgm:cxn modelId="{14152C91-2E18-49F5-8FFD-F76DA090705A}" srcId="{664998A2-4323-49A5-A130-1D53A9E0CC89}" destId="{65FC6964-5B0F-471C-BE3F-A64145939C0A}" srcOrd="6" destOrd="0" parTransId="{A0A5E79F-06F0-428C-81C7-C51D9991A325}" sibTransId="{53861C30-A7A6-4D72-9350-E4B7431D465E}"/>
    <dgm:cxn modelId="{1B08C492-20DA-485E-A803-40574861A469}" type="presOf" srcId="{1EB99E59-FA10-4335-9D5F-DC8B0120EB24}" destId="{56A4E828-9C99-4426-BBB8-D617EC43C6CB}" srcOrd="0" destOrd="0" presId="urn:microsoft.com/office/officeart/2009/3/layout/HorizontalOrganizationChart"/>
    <dgm:cxn modelId="{C17D069E-8B32-4D10-A616-3B6174F0A115}" type="presOf" srcId="{4E7CAFA3-99E0-45D6-99D1-5787B543E103}" destId="{124DF48F-0F6B-4BDA-958B-96D230233088}" srcOrd="0" destOrd="0" presId="urn:microsoft.com/office/officeart/2009/3/layout/HorizontalOrganizationChart"/>
    <dgm:cxn modelId="{99A56EA7-12A5-45C8-8663-165270D1E523}" type="presOf" srcId="{A186A223-FB4D-4210-BAD2-7F49700F25D8}" destId="{6A58F764-32E7-483D-BC80-6EDDC1E8826B}" srcOrd="1" destOrd="0" presId="urn:microsoft.com/office/officeart/2009/3/layout/HorizontalOrganizationChart"/>
    <dgm:cxn modelId="{23E808BA-F9F8-4AB0-AF9D-0B2F0DD8A7E5}" type="presOf" srcId="{65FC6964-5B0F-471C-BE3F-A64145939C0A}" destId="{319664C2-9407-438C-AA55-A0EDDA7CE997}" srcOrd="0" destOrd="0" presId="urn:microsoft.com/office/officeart/2009/3/layout/HorizontalOrganizationChart"/>
    <dgm:cxn modelId="{2269E7BE-8B65-463C-B2DF-356B91DE9FB2}" type="presOf" srcId="{0622051C-1C0A-4233-A03A-CF648F7D71FE}" destId="{8AFF7E81-4E4B-4D05-8C03-824DA450DE8E}" srcOrd="0" destOrd="0" presId="urn:microsoft.com/office/officeart/2009/3/layout/HorizontalOrganizationChart"/>
    <dgm:cxn modelId="{F4617ACC-A500-440A-8C6C-5613DC4DBF27}" srcId="{664998A2-4323-49A5-A130-1D53A9E0CC89}" destId="{0622051C-1C0A-4233-A03A-CF648F7D71FE}" srcOrd="4" destOrd="0" parTransId="{1EB99E59-FA10-4335-9D5F-DC8B0120EB24}" sibTransId="{1CC652E5-F177-428B-B01B-2B7D7CD6B95F}"/>
    <dgm:cxn modelId="{87F7E9D3-BCC4-42DA-8B2D-F53937FC6EF1}" type="presOf" srcId="{86B42239-346B-44D3-9D8C-ACD90491FACA}" destId="{AA6AAA93-8CA6-4B5C-9849-A5051EE09850}" srcOrd="0" destOrd="0" presId="urn:microsoft.com/office/officeart/2009/3/layout/HorizontalOrganizationChart"/>
    <dgm:cxn modelId="{429867D5-338B-43AA-9DEF-57BE03717694}" type="presOf" srcId="{00497E78-577E-4340-95AE-ACB46046DEBB}" destId="{9E0EFEB4-9D2F-4A66-AB47-F65C6E17380C}" srcOrd="0" destOrd="0" presId="urn:microsoft.com/office/officeart/2009/3/layout/HorizontalOrganizationChart"/>
    <dgm:cxn modelId="{7B78CCD9-3ECD-4AFC-9B39-C0E481F45A52}" srcId="{664998A2-4323-49A5-A130-1D53A9E0CC89}" destId="{0DBAC852-3959-45F2-B57A-56B0B40EC170}" srcOrd="7" destOrd="0" parTransId="{8E2902C1-84F9-40A6-BBEF-B6A0589871FB}" sibTransId="{392338AD-3000-4E2D-916B-CFF82D8A202B}"/>
    <dgm:cxn modelId="{3675DFE1-0C78-4CB6-BBCF-71B3E1401139}" type="presOf" srcId="{0622051C-1C0A-4233-A03A-CF648F7D71FE}" destId="{FD4B83AE-B2BA-40E2-935F-EF6526F8B96F}" srcOrd="1" destOrd="0" presId="urn:microsoft.com/office/officeart/2009/3/layout/HorizontalOrganizationChart"/>
    <dgm:cxn modelId="{8A6B36E6-15D9-451E-882E-9649AEF9CC13}" type="presOf" srcId="{5365C2BB-A89B-491F-A671-FF1709AEFEB9}" destId="{11F71156-1064-44E4-A7A9-80895229ACC0}" srcOrd="0" destOrd="0" presId="urn:microsoft.com/office/officeart/2009/3/layout/HorizontalOrganizationChart"/>
    <dgm:cxn modelId="{6CDAEBEF-8BF6-41F6-B269-8A166BCE8334}" type="presOf" srcId="{0DBAC852-3959-45F2-B57A-56B0B40EC170}" destId="{D7B7BFBF-5E01-4FBD-9676-CB3B9B6925E2}" srcOrd="1" destOrd="0" presId="urn:microsoft.com/office/officeart/2009/3/layout/HorizontalOrganizationChart"/>
    <dgm:cxn modelId="{2A1D4CF2-1FA7-486D-89D9-2C3F4AD138FD}" type="presOf" srcId="{5365C2BB-A89B-491F-A671-FF1709AEFEB9}" destId="{E01F478D-A010-4292-8AEE-92B0A8C1FE3E}" srcOrd="1" destOrd="0" presId="urn:microsoft.com/office/officeart/2009/3/layout/HorizontalOrganizationChart"/>
    <dgm:cxn modelId="{0B9E49EF-2A46-4EA3-A2E5-14087BC881D0}" type="presParOf" srcId="{7777028B-B885-4D78-8EDB-45F76E36E660}" destId="{BCCD970E-11AE-4B69-B3A3-98637108613F}" srcOrd="0" destOrd="0" presId="urn:microsoft.com/office/officeart/2009/3/layout/HorizontalOrganizationChart"/>
    <dgm:cxn modelId="{3A0C0AAD-6969-446E-BF97-13D061601A95}" type="presParOf" srcId="{BCCD970E-11AE-4B69-B3A3-98637108613F}" destId="{5655501F-FF89-4401-8CAC-54C4B0830967}" srcOrd="0" destOrd="0" presId="urn:microsoft.com/office/officeart/2009/3/layout/HorizontalOrganizationChart"/>
    <dgm:cxn modelId="{96B0A06C-2010-41B8-A67C-274044EDAAF1}" type="presParOf" srcId="{5655501F-FF89-4401-8CAC-54C4B0830967}" destId="{AE678AC9-0994-4C57-AC28-184E15564C5D}" srcOrd="0" destOrd="0" presId="urn:microsoft.com/office/officeart/2009/3/layout/HorizontalOrganizationChart"/>
    <dgm:cxn modelId="{FC774F30-9668-4227-9CA6-C1B4A2FB33CE}" type="presParOf" srcId="{5655501F-FF89-4401-8CAC-54C4B0830967}" destId="{4C7E3B6F-B83A-47B0-AC03-792A67A68890}" srcOrd="1" destOrd="0" presId="urn:microsoft.com/office/officeart/2009/3/layout/HorizontalOrganizationChart"/>
    <dgm:cxn modelId="{96584377-427D-4B34-A7AA-CCFFA48FCA00}" type="presParOf" srcId="{BCCD970E-11AE-4B69-B3A3-98637108613F}" destId="{7DB90260-9439-467F-B5A4-9575F8B142A5}" srcOrd="1" destOrd="0" presId="urn:microsoft.com/office/officeart/2009/3/layout/HorizontalOrganizationChart"/>
    <dgm:cxn modelId="{1397046E-53F4-4506-842F-59034DA0F1C7}" type="presParOf" srcId="{7DB90260-9439-467F-B5A4-9575F8B142A5}" destId="{124DF48F-0F6B-4BDA-958B-96D230233088}" srcOrd="0" destOrd="0" presId="urn:microsoft.com/office/officeart/2009/3/layout/HorizontalOrganizationChart"/>
    <dgm:cxn modelId="{903418BC-9057-4438-BB67-AA17A60E5E85}" type="presParOf" srcId="{7DB90260-9439-467F-B5A4-9575F8B142A5}" destId="{C17025CA-7EEC-4153-9C5A-278FD391AACC}" srcOrd="1" destOrd="0" presId="urn:microsoft.com/office/officeart/2009/3/layout/HorizontalOrganizationChart"/>
    <dgm:cxn modelId="{F5FEAE27-7A7F-406C-BE3B-1CD0C71F8286}" type="presParOf" srcId="{C17025CA-7EEC-4153-9C5A-278FD391AACC}" destId="{9A3C9F3B-0568-46F1-948B-C922C42DF790}" srcOrd="0" destOrd="0" presId="urn:microsoft.com/office/officeart/2009/3/layout/HorizontalOrganizationChart"/>
    <dgm:cxn modelId="{387368C7-8A84-4834-A1D2-3F8FDDE70B4E}" type="presParOf" srcId="{9A3C9F3B-0568-46F1-948B-C922C42DF790}" destId="{B340907D-63D1-4418-A7F7-3E4AA7B936F8}" srcOrd="0" destOrd="0" presId="urn:microsoft.com/office/officeart/2009/3/layout/HorizontalOrganizationChart"/>
    <dgm:cxn modelId="{7859748A-8986-47D7-9A3E-99C006505CAB}" type="presParOf" srcId="{9A3C9F3B-0568-46F1-948B-C922C42DF790}" destId="{6A58F764-32E7-483D-BC80-6EDDC1E8826B}" srcOrd="1" destOrd="0" presId="urn:microsoft.com/office/officeart/2009/3/layout/HorizontalOrganizationChart"/>
    <dgm:cxn modelId="{7E7DCCCB-2A87-4CA1-BD65-A54073A97413}" type="presParOf" srcId="{C17025CA-7EEC-4153-9C5A-278FD391AACC}" destId="{D41E4DC2-3843-4315-9E33-DBF78BBDDA45}" srcOrd="1" destOrd="0" presId="urn:microsoft.com/office/officeart/2009/3/layout/HorizontalOrganizationChart"/>
    <dgm:cxn modelId="{1CACBAF8-9539-4F58-A3F3-F5DE15122365}" type="presParOf" srcId="{C17025CA-7EEC-4153-9C5A-278FD391AACC}" destId="{108A3817-6A72-49ED-AF46-56E0CE121B57}" srcOrd="2" destOrd="0" presId="urn:microsoft.com/office/officeart/2009/3/layout/HorizontalOrganizationChart"/>
    <dgm:cxn modelId="{A9C0B7D1-5868-4A08-87DD-F782BB5B30C3}" type="presParOf" srcId="{7DB90260-9439-467F-B5A4-9575F8B142A5}" destId="{BD0FFEA5-F6E9-41CF-8205-22B54B844E15}" srcOrd="2" destOrd="0" presId="urn:microsoft.com/office/officeart/2009/3/layout/HorizontalOrganizationChart"/>
    <dgm:cxn modelId="{B7075B3A-0476-4923-B2A1-B60407D1013D}" type="presParOf" srcId="{7DB90260-9439-467F-B5A4-9575F8B142A5}" destId="{FF8C2328-CCA0-4ED3-8A30-7DEE1F8B3D03}" srcOrd="3" destOrd="0" presId="urn:microsoft.com/office/officeart/2009/3/layout/HorizontalOrganizationChart"/>
    <dgm:cxn modelId="{CDEAC69E-7EE4-43E4-AB66-BE27450E7728}" type="presParOf" srcId="{FF8C2328-CCA0-4ED3-8A30-7DEE1F8B3D03}" destId="{AADC3295-7EF6-49AA-AC34-7A6D365B5750}" srcOrd="0" destOrd="0" presId="urn:microsoft.com/office/officeart/2009/3/layout/HorizontalOrganizationChart"/>
    <dgm:cxn modelId="{5A6AA826-E180-4FD0-A293-8C6529AC0B05}" type="presParOf" srcId="{AADC3295-7EF6-49AA-AC34-7A6D365B5750}" destId="{9E0EFEB4-9D2F-4A66-AB47-F65C6E17380C}" srcOrd="0" destOrd="0" presId="urn:microsoft.com/office/officeart/2009/3/layout/HorizontalOrganizationChart"/>
    <dgm:cxn modelId="{CCA8A7B5-29D5-4790-B22A-117A948CBF51}" type="presParOf" srcId="{AADC3295-7EF6-49AA-AC34-7A6D365B5750}" destId="{7778E235-51F7-4422-AC3A-4E9B26BFF120}" srcOrd="1" destOrd="0" presId="urn:microsoft.com/office/officeart/2009/3/layout/HorizontalOrganizationChart"/>
    <dgm:cxn modelId="{7D3E1727-AA32-4122-B691-B72D218BD8FD}" type="presParOf" srcId="{FF8C2328-CCA0-4ED3-8A30-7DEE1F8B3D03}" destId="{6789D1C6-74EF-46F5-9726-ED49552D0575}" srcOrd="1" destOrd="0" presId="urn:microsoft.com/office/officeart/2009/3/layout/HorizontalOrganizationChart"/>
    <dgm:cxn modelId="{C68EC8AF-5367-448A-B358-741ECBCAD56C}" type="presParOf" srcId="{FF8C2328-CCA0-4ED3-8A30-7DEE1F8B3D03}" destId="{489AE277-7EF9-478B-950D-BE282E309897}" srcOrd="2" destOrd="0" presId="urn:microsoft.com/office/officeart/2009/3/layout/HorizontalOrganizationChart"/>
    <dgm:cxn modelId="{B6A06A17-579F-493B-A66E-12B305105908}" type="presParOf" srcId="{7DB90260-9439-467F-B5A4-9575F8B142A5}" destId="{BBEA5A20-1E09-4C2D-9BB9-515A9FCCA29B}" srcOrd="4" destOrd="0" presId="urn:microsoft.com/office/officeart/2009/3/layout/HorizontalOrganizationChart"/>
    <dgm:cxn modelId="{0EA0C05A-69FB-4E54-A6AA-817983F77737}" type="presParOf" srcId="{7DB90260-9439-467F-B5A4-9575F8B142A5}" destId="{21573F60-B2E9-4F03-8C04-B83A8FBD9B06}" srcOrd="5" destOrd="0" presId="urn:microsoft.com/office/officeart/2009/3/layout/HorizontalOrganizationChart"/>
    <dgm:cxn modelId="{9A20AA1A-D315-41DB-87D5-EB7955B6B6F6}" type="presParOf" srcId="{21573F60-B2E9-4F03-8C04-B83A8FBD9B06}" destId="{D844CB97-6382-43E8-B9A7-0759E8B5D257}" srcOrd="0" destOrd="0" presId="urn:microsoft.com/office/officeart/2009/3/layout/HorizontalOrganizationChart"/>
    <dgm:cxn modelId="{4434F9EB-AFD4-4C72-B366-44C7B7AA98B2}" type="presParOf" srcId="{D844CB97-6382-43E8-B9A7-0759E8B5D257}" destId="{AA6AAA93-8CA6-4B5C-9849-A5051EE09850}" srcOrd="0" destOrd="0" presId="urn:microsoft.com/office/officeart/2009/3/layout/HorizontalOrganizationChart"/>
    <dgm:cxn modelId="{BB91DFC9-BE77-4542-B11B-B70D3CDD036C}" type="presParOf" srcId="{D844CB97-6382-43E8-B9A7-0759E8B5D257}" destId="{07DC41C0-7BF1-4191-A58C-BE77A77426AF}" srcOrd="1" destOrd="0" presId="urn:microsoft.com/office/officeart/2009/3/layout/HorizontalOrganizationChart"/>
    <dgm:cxn modelId="{5D882537-A7A6-4B50-8E17-79941604AA34}" type="presParOf" srcId="{21573F60-B2E9-4F03-8C04-B83A8FBD9B06}" destId="{C7D80E01-290E-46E8-9EDC-69E094989033}" srcOrd="1" destOrd="0" presId="urn:microsoft.com/office/officeart/2009/3/layout/HorizontalOrganizationChart"/>
    <dgm:cxn modelId="{2D32744C-DCD2-46E7-9B75-9CFF8E1B4F55}" type="presParOf" srcId="{21573F60-B2E9-4F03-8C04-B83A8FBD9B06}" destId="{8F91206D-0849-437B-B13B-374F3FACEAD7}" srcOrd="2" destOrd="0" presId="urn:microsoft.com/office/officeart/2009/3/layout/HorizontalOrganizationChart"/>
    <dgm:cxn modelId="{83BB9292-8B5F-4A70-B1C6-70430F417046}" type="presParOf" srcId="{7DB90260-9439-467F-B5A4-9575F8B142A5}" destId="{9C37B402-EA90-46E2-9FE7-78B157118B86}" srcOrd="6" destOrd="0" presId="urn:microsoft.com/office/officeart/2009/3/layout/HorizontalOrganizationChart"/>
    <dgm:cxn modelId="{1C6901E6-5190-498D-A76A-CAF7130248BD}" type="presParOf" srcId="{7DB90260-9439-467F-B5A4-9575F8B142A5}" destId="{4E57367F-D546-462C-886B-7E029376C0FE}" srcOrd="7" destOrd="0" presId="urn:microsoft.com/office/officeart/2009/3/layout/HorizontalOrganizationChart"/>
    <dgm:cxn modelId="{B5CD1DE3-F8F6-4508-8205-BA3AB1D044EE}" type="presParOf" srcId="{4E57367F-D546-462C-886B-7E029376C0FE}" destId="{842320B3-FC78-4B9B-981D-766C12EDEE39}" srcOrd="0" destOrd="0" presId="urn:microsoft.com/office/officeart/2009/3/layout/HorizontalOrganizationChart"/>
    <dgm:cxn modelId="{F37C2804-808D-4081-8C36-B414810F9D25}" type="presParOf" srcId="{842320B3-FC78-4B9B-981D-766C12EDEE39}" destId="{11F71156-1064-44E4-A7A9-80895229ACC0}" srcOrd="0" destOrd="0" presId="urn:microsoft.com/office/officeart/2009/3/layout/HorizontalOrganizationChart"/>
    <dgm:cxn modelId="{ACD4B128-70A6-4B6A-A8A1-775F10C82750}" type="presParOf" srcId="{842320B3-FC78-4B9B-981D-766C12EDEE39}" destId="{E01F478D-A010-4292-8AEE-92B0A8C1FE3E}" srcOrd="1" destOrd="0" presId="urn:microsoft.com/office/officeart/2009/3/layout/HorizontalOrganizationChart"/>
    <dgm:cxn modelId="{0BFF6535-8121-4587-A9CC-CD4EA2C7A41F}" type="presParOf" srcId="{4E57367F-D546-462C-886B-7E029376C0FE}" destId="{AC17FB3C-DCD8-4268-8B40-7E38F115A33A}" srcOrd="1" destOrd="0" presId="urn:microsoft.com/office/officeart/2009/3/layout/HorizontalOrganizationChart"/>
    <dgm:cxn modelId="{DAB57A50-A74F-4643-96E1-C4A15B3C5C22}" type="presParOf" srcId="{4E57367F-D546-462C-886B-7E029376C0FE}" destId="{878535D0-C5B6-4C9E-B015-4C35C995D5B9}" srcOrd="2" destOrd="0" presId="urn:microsoft.com/office/officeart/2009/3/layout/HorizontalOrganizationChart"/>
    <dgm:cxn modelId="{CF177F16-43FA-4553-8B1E-C5878BF1429A}" type="presParOf" srcId="{7DB90260-9439-467F-B5A4-9575F8B142A5}" destId="{56A4E828-9C99-4426-BBB8-D617EC43C6CB}" srcOrd="8" destOrd="0" presId="urn:microsoft.com/office/officeart/2009/3/layout/HorizontalOrganizationChart"/>
    <dgm:cxn modelId="{8A6C3A9A-18EA-4414-B664-0F3F19B74B87}" type="presParOf" srcId="{7DB90260-9439-467F-B5A4-9575F8B142A5}" destId="{7D09FA22-6ED5-4F70-9E65-07BDAE4B9CBD}" srcOrd="9" destOrd="0" presId="urn:microsoft.com/office/officeart/2009/3/layout/HorizontalOrganizationChart"/>
    <dgm:cxn modelId="{08F21A46-403C-48F7-AE0E-06DCA2469CF7}" type="presParOf" srcId="{7D09FA22-6ED5-4F70-9E65-07BDAE4B9CBD}" destId="{FB247F18-4EB5-4ED7-BFF8-822ADE85E734}" srcOrd="0" destOrd="0" presId="urn:microsoft.com/office/officeart/2009/3/layout/HorizontalOrganizationChart"/>
    <dgm:cxn modelId="{CDB50430-F06A-4E27-B9C6-D1A278CF99E9}" type="presParOf" srcId="{FB247F18-4EB5-4ED7-BFF8-822ADE85E734}" destId="{8AFF7E81-4E4B-4D05-8C03-824DA450DE8E}" srcOrd="0" destOrd="0" presId="urn:microsoft.com/office/officeart/2009/3/layout/HorizontalOrganizationChart"/>
    <dgm:cxn modelId="{78857048-03AD-46A3-BA9C-DADB1F04C96C}" type="presParOf" srcId="{FB247F18-4EB5-4ED7-BFF8-822ADE85E734}" destId="{FD4B83AE-B2BA-40E2-935F-EF6526F8B96F}" srcOrd="1" destOrd="0" presId="urn:microsoft.com/office/officeart/2009/3/layout/HorizontalOrganizationChart"/>
    <dgm:cxn modelId="{D9520821-6966-4F77-8A01-3FBAAEFDDC18}" type="presParOf" srcId="{7D09FA22-6ED5-4F70-9E65-07BDAE4B9CBD}" destId="{73F1D7B7-2FBF-4B16-872E-ED83E1467BA2}" srcOrd="1" destOrd="0" presId="urn:microsoft.com/office/officeart/2009/3/layout/HorizontalOrganizationChart"/>
    <dgm:cxn modelId="{F8CF0E27-9561-48F7-96B8-8E419CA1FB26}" type="presParOf" srcId="{7D09FA22-6ED5-4F70-9E65-07BDAE4B9CBD}" destId="{9CFB5786-1F37-42FC-8E6C-634B382ED0B3}" srcOrd="2" destOrd="0" presId="urn:microsoft.com/office/officeart/2009/3/layout/HorizontalOrganizationChart"/>
    <dgm:cxn modelId="{7CF1BF7A-5715-4C00-B48A-FAD73391A665}" type="presParOf" srcId="{7DB90260-9439-467F-B5A4-9575F8B142A5}" destId="{38EC935E-930F-490A-8337-46939EF8F176}" srcOrd="10" destOrd="0" presId="urn:microsoft.com/office/officeart/2009/3/layout/HorizontalOrganizationChart"/>
    <dgm:cxn modelId="{11CD7920-4889-45A9-A8A5-FEAC47CABC10}" type="presParOf" srcId="{7DB90260-9439-467F-B5A4-9575F8B142A5}" destId="{D46BD46B-2C9F-4A12-A658-2CB681B0CB0F}" srcOrd="11" destOrd="0" presId="urn:microsoft.com/office/officeart/2009/3/layout/HorizontalOrganizationChart"/>
    <dgm:cxn modelId="{5D5B13A9-00C3-4761-B61E-3091C34EAF89}" type="presParOf" srcId="{D46BD46B-2C9F-4A12-A658-2CB681B0CB0F}" destId="{821A2B6A-1BBE-4099-81DC-27E33E2DC65F}" srcOrd="0" destOrd="0" presId="urn:microsoft.com/office/officeart/2009/3/layout/HorizontalOrganizationChart"/>
    <dgm:cxn modelId="{5BE5A38E-25B9-49C9-8B9D-9E2CDB741BA3}" type="presParOf" srcId="{821A2B6A-1BBE-4099-81DC-27E33E2DC65F}" destId="{FBA36964-2A2C-4266-B2C9-75DE8179C2F7}" srcOrd="0" destOrd="0" presId="urn:microsoft.com/office/officeart/2009/3/layout/HorizontalOrganizationChart"/>
    <dgm:cxn modelId="{3739AE39-BD36-4023-AE1E-70E943846E1A}" type="presParOf" srcId="{821A2B6A-1BBE-4099-81DC-27E33E2DC65F}" destId="{F0DE68D6-4B26-4F95-92CC-10389A41DBDB}" srcOrd="1" destOrd="0" presId="urn:microsoft.com/office/officeart/2009/3/layout/HorizontalOrganizationChart"/>
    <dgm:cxn modelId="{59D21994-A1F8-4BF5-8C63-63F94CFF1E37}" type="presParOf" srcId="{D46BD46B-2C9F-4A12-A658-2CB681B0CB0F}" destId="{C1221EEE-2A8B-4FB7-AA90-FEED28A79D7B}" srcOrd="1" destOrd="0" presId="urn:microsoft.com/office/officeart/2009/3/layout/HorizontalOrganizationChart"/>
    <dgm:cxn modelId="{D0278903-5D1A-4799-8D75-5E1B4C3DB3AB}" type="presParOf" srcId="{D46BD46B-2C9F-4A12-A658-2CB681B0CB0F}" destId="{3A7B71EA-B981-49A6-B927-99BBEBBE4BC2}" srcOrd="2" destOrd="0" presId="urn:microsoft.com/office/officeart/2009/3/layout/HorizontalOrganizationChart"/>
    <dgm:cxn modelId="{E6A67AD8-AA8B-4F36-A38A-4F41334F43A6}" type="presParOf" srcId="{7DB90260-9439-467F-B5A4-9575F8B142A5}" destId="{937E9400-DB0C-4058-B807-8F86C27DDE16}" srcOrd="12" destOrd="0" presId="urn:microsoft.com/office/officeart/2009/3/layout/HorizontalOrganizationChart"/>
    <dgm:cxn modelId="{48100DCE-7A67-4575-88E0-E0930A65859E}" type="presParOf" srcId="{7DB90260-9439-467F-B5A4-9575F8B142A5}" destId="{BBA8BF4E-8CA2-41A6-ACFF-5BB40FEBC1FB}" srcOrd="13" destOrd="0" presId="urn:microsoft.com/office/officeart/2009/3/layout/HorizontalOrganizationChart"/>
    <dgm:cxn modelId="{1EF9F504-42CA-4550-9001-2FA907851BA3}" type="presParOf" srcId="{BBA8BF4E-8CA2-41A6-ACFF-5BB40FEBC1FB}" destId="{8BFDB0D1-401B-444D-89A7-8909D4118729}" srcOrd="0" destOrd="0" presId="urn:microsoft.com/office/officeart/2009/3/layout/HorizontalOrganizationChart"/>
    <dgm:cxn modelId="{B601653A-14B8-453F-94F9-E8F786B19214}" type="presParOf" srcId="{8BFDB0D1-401B-444D-89A7-8909D4118729}" destId="{319664C2-9407-438C-AA55-A0EDDA7CE997}" srcOrd="0" destOrd="0" presId="urn:microsoft.com/office/officeart/2009/3/layout/HorizontalOrganizationChart"/>
    <dgm:cxn modelId="{F1C06FF9-B4F2-4823-9485-A88D77947C43}" type="presParOf" srcId="{8BFDB0D1-401B-444D-89A7-8909D4118729}" destId="{403A9B50-3981-4ACB-AB3C-2999FF0B437E}" srcOrd="1" destOrd="0" presId="urn:microsoft.com/office/officeart/2009/3/layout/HorizontalOrganizationChart"/>
    <dgm:cxn modelId="{3F98C62F-884F-4010-8D61-27D271D84410}" type="presParOf" srcId="{BBA8BF4E-8CA2-41A6-ACFF-5BB40FEBC1FB}" destId="{38E4AEA4-C23C-4D5D-BC1D-F54086D06902}" srcOrd="1" destOrd="0" presId="urn:microsoft.com/office/officeart/2009/3/layout/HorizontalOrganizationChart"/>
    <dgm:cxn modelId="{55850FAB-0E7D-48FF-AAB4-0A3196756A45}" type="presParOf" srcId="{BBA8BF4E-8CA2-41A6-ACFF-5BB40FEBC1FB}" destId="{2F8B332F-6673-4BC6-A02D-8FEA23D182F7}" srcOrd="2" destOrd="0" presId="urn:microsoft.com/office/officeart/2009/3/layout/HorizontalOrganizationChart"/>
    <dgm:cxn modelId="{CF63A474-7267-46DE-A358-A5D5178F8D69}" type="presParOf" srcId="{7DB90260-9439-467F-B5A4-9575F8B142A5}" destId="{39A0F532-86C6-429E-8DD0-724B06248FD8}" srcOrd="14" destOrd="0" presId="urn:microsoft.com/office/officeart/2009/3/layout/HorizontalOrganizationChart"/>
    <dgm:cxn modelId="{F45F3C12-A5E8-437F-B721-A3F85EBEBD27}" type="presParOf" srcId="{7DB90260-9439-467F-B5A4-9575F8B142A5}" destId="{0DE719D9-074E-4788-9A44-B887E8350455}" srcOrd="15" destOrd="0" presId="urn:microsoft.com/office/officeart/2009/3/layout/HorizontalOrganizationChart"/>
    <dgm:cxn modelId="{83F510FC-9DBC-47C1-B3EC-A83C68361D30}" type="presParOf" srcId="{0DE719D9-074E-4788-9A44-B887E8350455}" destId="{5916FB95-80C8-4952-9807-72E7FA1C3032}" srcOrd="0" destOrd="0" presId="urn:microsoft.com/office/officeart/2009/3/layout/HorizontalOrganizationChart"/>
    <dgm:cxn modelId="{58DEBF3D-452B-471D-9B93-16880A0EED5F}" type="presParOf" srcId="{5916FB95-80C8-4952-9807-72E7FA1C3032}" destId="{F0ADDAA9-4CF6-4421-96AA-5A639D42C954}" srcOrd="0" destOrd="0" presId="urn:microsoft.com/office/officeart/2009/3/layout/HorizontalOrganizationChart"/>
    <dgm:cxn modelId="{393EF877-1661-4CBB-A021-6AB8EEE995C4}" type="presParOf" srcId="{5916FB95-80C8-4952-9807-72E7FA1C3032}" destId="{D7B7BFBF-5E01-4FBD-9676-CB3B9B6925E2}" srcOrd="1" destOrd="0" presId="urn:microsoft.com/office/officeart/2009/3/layout/HorizontalOrganizationChart"/>
    <dgm:cxn modelId="{C6C1AAF9-A81B-4BF6-B332-2FBB3DAAD55D}" type="presParOf" srcId="{0DE719D9-074E-4788-9A44-B887E8350455}" destId="{EEC58525-CB22-4607-8602-BD3921C0189C}" srcOrd="1" destOrd="0" presId="urn:microsoft.com/office/officeart/2009/3/layout/HorizontalOrganizationChart"/>
    <dgm:cxn modelId="{307E825A-9849-40BA-BC27-BCED1293E425}" type="presParOf" srcId="{0DE719D9-074E-4788-9A44-B887E8350455}" destId="{EA1491AB-1C61-4131-8B5F-9F9567CA60A1}" srcOrd="2" destOrd="0" presId="urn:microsoft.com/office/officeart/2009/3/layout/HorizontalOrganizationChart"/>
    <dgm:cxn modelId="{3085864F-E3D3-4A6D-88D5-87CB64A84BAD}" type="presParOf" srcId="{7DB90260-9439-467F-B5A4-9575F8B142A5}" destId="{D18290D8-97FB-4A7E-9BAB-6D6A5B3FB0D3}" srcOrd="16" destOrd="0" presId="urn:microsoft.com/office/officeart/2009/3/layout/HorizontalOrganizationChart"/>
    <dgm:cxn modelId="{2FE6D231-4636-4CC9-8F67-331398A63B49}" type="presParOf" srcId="{7DB90260-9439-467F-B5A4-9575F8B142A5}" destId="{7BD89122-9A73-4E2B-81D6-93BFC69CA667}" srcOrd="17" destOrd="0" presId="urn:microsoft.com/office/officeart/2009/3/layout/HorizontalOrganizationChart"/>
    <dgm:cxn modelId="{A421D28E-6E6A-4B29-BB66-434064837868}" type="presParOf" srcId="{7BD89122-9A73-4E2B-81D6-93BFC69CA667}" destId="{5AF765CD-717D-45BD-8CB8-E55C50953168}" srcOrd="0" destOrd="0" presId="urn:microsoft.com/office/officeart/2009/3/layout/HorizontalOrganizationChart"/>
    <dgm:cxn modelId="{9C45C679-0B19-4BE8-8E96-AEC35A678D17}" type="presParOf" srcId="{5AF765CD-717D-45BD-8CB8-E55C50953168}" destId="{2D9B9CD7-4D12-47FE-AC09-EE49B4E4B56D}" srcOrd="0" destOrd="0" presId="urn:microsoft.com/office/officeart/2009/3/layout/HorizontalOrganizationChart"/>
    <dgm:cxn modelId="{A0F61467-575D-4558-9153-5FB362539A05}" type="presParOf" srcId="{5AF765CD-717D-45BD-8CB8-E55C50953168}" destId="{A2248A61-081B-4B1A-AB38-BCCF8687A1AD}" srcOrd="1" destOrd="0" presId="urn:microsoft.com/office/officeart/2009/3/layout/HorizontalOrganizationChart"/>
    <dgm:cxn modelId="{7EF8F4C9-BB73-4175-BAA0-04E3A5FC4263}" type="presParOf" srcId="{7BD89122-9A73-4E2B-81D6-93BFC69CA667}" destId="{C14CF923-2CE6-479C-8C91-CD4C6157DB20}" srcOrd="1" destOrd="0" presId="urn:microsoft.com/office/officeart/2009/3/layout/HorizontalOrganizationChart"/>
    <dgm:cxn modelId="{7F896A48-4F46-45CC-A06C-0C94B6AB91FA}" type="presParOf" srcId="{7BD89122-9A73-4E2B-81D6-93BFC69CA667}" destId="{CC589721-3371-4FD6-A0A4-F80EA28E8FFD}" srcOrd="2" destOrd="0" presId="urn:microsoft.com/office/officeart/2009/3/layout/HorizontalOrganizationChart"/>
    <dgm:cxn modelId="{5359831A-4B61-447C-8044-2FD014EF659C}" type="presParOf" srcId="{BCCD970E-11AE-4B69-B3A3-98637108613F}" destId="{F18FD405-B691-4F04-B76B-E58810FC12F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9C458-5BEA-4B09-84BC-FC555003D5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664998A2-4323-49A5-A130-1D53A9E0CC89}">
      <dgm:prSet phldrT="[Texto]"/>
      <dgm:spPr/>
      <dgm:t>
        <a:bodyPr/>
        <a:lstStyle/>
        <a:p>
          <a:r>
            <a:rPr lang="es-CL" dirty="0"/>
            <a:t>PMBOK</a:t>
          </a:r>
        </a:p>
      </dgm:t>
    </dgm:pt>
    <dgm:pt modelId="{3CD87570-65C3-418A-B653-044DA3E49766}" type="parTrans" cxnId="{1E42C95E-1944-4BE3-86C2-558BA8CDF646}">
      <dgm:prSet/>
      <dgm:spPr/>
      <dgm:t>
        <a:bodyPr/>
        <a:lstStyle/>
        <a:p>
          <a:endParaRPr lang="es-CL"/>
        </a:p>
      </dgm:t>
    </dgm:pt>
    <dgm:pt modelId="{42D90D3D-A8D6-4D99-844C-0C26D7B1883F}" type="sibTrans" cxnId="{1E42C95E-1944-4BE3-86C2-558BA8CDF646}">
      <dgm:prSet/>
      <dgm:spPr/>
      <dgm:t>
        <a:bodyPr/>
        <a:lstStyle/>
        <a:p>
          <a:endParaRPr lang="es-CL"/>
        </a:p>
      </dgm:t>
    </dgm:pt>
    <dgm:pt modelId="{A186A223-FB4D-4210-BAD2-7F49700F25D8}">
      <dgm:prSet phldrT="[Texto]"/>
      <dgm:spPr/>
      <dgm:t>
        <a:bodyPr/>
        <a:lstStyle/>
        <a:p>
          <a:r>
            <a:rPr lang="es-CL" dirty="0"/>
            <a:t>G. Alcance</a:t>
          </a:r>
        </a:p>
      </dgm:t>
    </dgm:pt>
    <dgm:pt modelId="{4E7CAFA3-99E0-45D6-99D1-5787B543E103}" type="parTrans" cxnId="{4AFD4050-8181-4539-8D19-D28C9A646DAA}">
      <dgm:prSet/>
      <dgm:spPr/>
      <dgm:t>
        <a:bodyPr/>
        <a:lstStyle/>
        <a:p>
          <a:endParaRPr lang="es-CL"/>
        </a:p>
      </dgm:t>
    </dgm:pt>
    <dgm:pt modelId="{EBFCDD7D-DDB9-4109-B95F-BDC929D72956}" type="sibTrans" cxnId="{4AFD4050-8181-4539-8D19-D28C9A646DAA}">
      <dgm:prSet/>
      <dgm:spPr/>
      <dgm:t>
        <a:bodyPr/>
        <a:lstStyle/>
        <a:p>
          <a:endParaRPr lang="es-CL"/>
        </a:p>
      </dgm:t>
    </dgm:pt>
    <dgm:pt modelId="{00497E78-577E-4340-95AE-ACB46046DEBB}">
      <dgm:prSet phldrT="[Texto]"/>
      <dgm:spPr/>
      <dgm:t>
        <a:bodyPr/>
        <a:lstStyle/>
        <a:p>
          <a:r>
            <a:rPr lang="es-CL" dirty="0"/>
            <a:t>G. Tiempo</a:t>
          </a:r>
        </a:p>
      </dgm:t>
    </dgm:pt>
    <dgm:pt modelId="{9332037D-CDAF-4C79-BF5A-21B7D8B13350}" type="parTrans" cxnId="{97C83660-CE7C-45A9-ABEF-A562EBD63D2D}">
      <dgm:prSet/>
      <dgm:spPr/>
      <dgm:t>
        <a:bodyPr/>
        <a:lstStyle/>
        <a:p>
          <a:endParaRPr lang="es-CL"/>
        </a:p>
      </dgm:t>
    </dgm:pt>
    <dgm:pt modelId="{29A1C1BF-F4D5-41F6-9BD4-D5D6C2A50669}" type="sibTrans" cxnId="{97C83660-CE7C-45A9-ABEF-A562EBD63D2D}">
      <dgm:prSet/>
      <dgm:spPr/>
      <dgm:t>
        <a:bodyPr/>
        <a:lstStyle/>
        <a:p>
          <a:endParaRPr lang="es-CL"/>
        </a:p>
      </dgm:t>
    </dgm:pt>
    <dgm:pt modelId="{86B42239-346B-44D3-9D8C-ACD90491FACA}">
      <dgm:prSet phldrT="[Texto]"/>
      <dgm:spPr/>
      <dgm:t>
        <a:bodyPr/>
        <a:lstStyle/>
        <a:p>
          <a:r>
            <a:rPr lang="es-CL" dirty="0"/>
            <a:t>G. Riesgos</a:t>
          </a:r>
        </a:p>
      </dgm:t>
    </dgm:pt>
    <dgm:pt modelId="{154926C5-1A3D-4F28-A85C-83FE0620CFB8}" type="parTrans" cxnId="{357DB761-4C27-4029-B439-9C23EA9E8E30}">
      <dgm:prSet/>
      <dgm:spPr/>
      <dgm:t>
        <a:bodyPr/>
        <a:lstStyle/>
        <a:p>
          <a:endParaRPr lang="es-CL"/>
        </a:p>
      </dgm:t>
    </dgm:pt>
    <dgm:pt modelId="{CBCA5812-1DFE-4605-8F33-7CBE70931B78}" type="sibTrans" cxnId="{357DB761-4C27-4029-B439-9C23EA9E8E30}">
      <dgm:prSet/>
      <dgm:spPr/>
      <dgm:t>
        <a:bodyPr/>
        <a:lstStyle/>
        <a:p>
          <a:endParaRPr lang="es-CL"/>
        </a:p>
      </dgm:t>
    </dgm:pt>
    <dgm:pt modelId="{5365C2BB-A89B-491F-A671-FF1709AEFEB9}">
      <dgm:prSet/>
      <dgm:spPr/>
      <dgm:t>
        <a:bodyPr/>
        <a:lstStyle/>
        <a:p>
          <a:r>
            <a:rPr lang="es-CL" dirty="0"/>
            <a:t>G. Costos</a:t>
          </a:r>
        </a:p>
      </dgm:t>
    </dgm:pt>
    <dgm:pt modelId="{5630ECD0-5324-498E-B15D-738ED03FFD6D}" type="parTrans" cxnId="{9DA54F55-EBB0-4959-8D2A-57727CB69C4D}">
      <dgm:prSet/>
      <dgm:spPr/>
      <dgm:t>
        <a:bodyPr/>
        <a:lstStyle/>
        <a:p>
          <a:endParaRPr lang="es-CL"/>
        </a:p>
      </dgm:t>
    </dgm:pt>
    <dgm:pt modelId="{AD8286CE-867B-4D5D-88E7-EEE206A821AE}" type="sibTrans" cxnId="{9DA54F55-EBB0-4959-8D2A-57727CB69C4D}">
      <dgm:prSet/>
      <dgm:spPr/>
      <dgm:t>
        <a:bodyPr/>
        <a:lstStyle/>
        <a:p>
          <a:endParaRPr lang="es-CL"/>
        </a:p>
      </dgm:t>
    </dgm:pt>
    <dgm:pt modelId="{0622051C-1C0A-4233-A03A-CF648F7D71FE}">
      <dgm:prSet/>
      <dgm:spPr/>
      <dgm:t>
        <a:bodyPr/>
        <a:lstStyle/>
        <a:p>
          <a:r>
            <a:rPr lang="es-CL" dirty="0"/>
            <a:t>G. Comunicación</a:t>
          </a:r>
        </a:p>
      </dgm:t>
    </dgm:pt>
    <dgm:pt modelId="{1EB99E59-FA10-4335-9D5F-DC8B0120EB24}" type="parTrans" cxnId="{F4617ACC-A500-440A-8C6C-5613DC4DBF27}">
      <dgm:prSet/>
      <dgm:spPr/>
      <dgm:t>
        <a:bodyPr/>
        <a:lstStyle/>
        <a:p>
          <a:endParaRPr lang="es-CL"/>
        </a:p>
      </dgm:t>
    </dgm:pt>
    <dgm:pt modelId="{1CC652E5-F177-428B-B01B-2B7D7CD6B95F}" type="sibTrans" cxnId="{F4617ACC-A500-440A-8C6C-5613DC4DBF27}">
      <dgm:prSet/>
      <dgm:spPr/>
      <dgm:t>
        <a:bodyPr/>
        <a:lstStyle/>
        <a:p>
          <a:endParaRPr lang="es-CL"/>
        </a:p>
      </dgm:t>
    </dgm:pt>
    <dgm:pt modelId="{893BD9C3-C8DD-4D9C-A492-F8259A4488D5}">
      <dgm:prSet/>
      <dgm:spPr/>
      <dgm:t>
        <a:bodyPr/>
        <a:lstStyle/>
        <a:p>
          <a:r>
            <a:rPr lang="es-CL" dirty="0"/>
            <a:t>G. De RR.HH</a:t>
          </a:r>
        </a:p>
      </dgm:t>
    </dgm:pt>
    <dgm:pt modelId="{9D9401DD-2CE5-42E5-AAFD-2D2C75D510D3}" type="parTrans" cxnId="{D9A3F61B-B173-4331-900E-FD835D496174}">
      <dgm:prSet/>
      <dgm:spPr/>
      <dgm:t>
        <a:bodyPr/>
        <a:lstStyle/>
        <a:p>
          <a:endParaRPr lang="es-CL"/>
        </a:p>
      </dgm:t>
    </dgm:pt>
    <dgm:pt modelId="{01DDA63D-CB9A-4DA0-A7DE-8EE58F4CC60A}" type="sibTrans" cxnId="{D9A3F61B-B173-4331-900E-FD835D496174}">
      <dgm:prSet/>
      <dgm:spPr/>
      <dgm:t>
        <a:bodyPr/>
        <a:lstStyle/>
        <a:p>
          <a:endParaRPr lang="es-CL"/>
        </a:p>
      </dgm:t>
    </dgm:pt>
    <dgm:pt modelId="{65FC6964-5B0F-471C-BE3F-A64145939C0A}">
      <dgm:prSet/>
      <dgm:spPr/>
      <dgm:t>
        <a:bodyPr/>
        <a:lstStyle/>
        <a:p>
          <a:r>
            <a:rPr lang="es-CL" dirty="0"/>
            <a:t>G. Integración</a:t>
          </a:r>
        </a:p>
      </dgm:t>
    </dgm:pt>
    <dgm:pt modelId="{A0A5E79F-06F0-428C-81C7-C51D9991A325}" type="parTrans" cxnId="{14152C91-2E18-49F5-8FFD-F76DA090705A}">
      <dgm:prSet/>
      <dgm:spPr/>
      <dgm:t>
        <a:bodyPr/>
        <a:lstStyle/>
        <a:p>
          <a:endParaRPr lang="es-CL"/>
        </a:p>
      </dgm:t>
    </dgm:pt>
    <dgm:pt modelId="{53861C30-A7A6-4D72-9350-E4B7431D465E}" type="sibTrans" cxnId="{14152C91-2E18-49F5-8FFD-F76DA090705A}">
      <dgm:prSet/>
      <dgm:spPr/>
      <dgm:t>
        <a:bodyPr/>
        <a:lstStyle/>
        <a:p>
          <a:endParaRPr lang="es-CL"/>
        </a:p>
      </dgm:t>
    </dgm:pt>
    <dgm:pt modelId="{0DBAC852-3959-45F2-B57A-56B0B40EC170}">
      <dgm:prSet/>
      <dgm:spPr/>
      <dgm:t>
        <a:bodyPr/>
        <a:lstStyle/>
        <a:p>
          <a:r>
            <a:rPr lang="es-CL" dirty="0"/>
            <a:t>G. De calidad</a:t>
          </a:r>
        </a:p>
      </dgm:t>
    </dgm:pt>
    <dgm:pt modelId="{8E2902C1-84F9-40A6-BBEF-B6A0589871FB}" type="parTrans" cxnId="{7B78CCD9-3ECD-4AFC-9B39-C0E481F45A52}">
      <dgm:prSet/>
      <dgm:spPr/>
      <dgm:t>
        <a:bodyPr/>
        <a:lstStyle/>
        <a:p>
          <a:endParaRPr lang="es-CL"/>
        </a:p>
      </dgm:t>
    </dgm:pt>
    <dgm:pt modelId="{392338AD-3000-4E2D-916B-CFF82D8A202B}" type="sibTrans" cxnId="{7B78CCD9-3ECD-4AFC-9B39-C0E481F45A52}">
      <dgm:prSet/>
      <dgm:spPr/>
      <dgm:t>
        <a:bodyPr/>
        <a:lstStyle/>
        <a:p>
          <a:endParaRPr lang="es-CL"/>
        </a:p>
      </dgm:t>
    </dgm:pt>
    <dgm:pt modelId="{ACD119F0-C070-4DA3-B45C-DF29851632D0}">
      <dgm:prSet/>
      <dgm:spPr/>
      <dgm:t>
        <a:bodyPr/>
        <a:lstStyle/>
        <a:p>
          <a:r>
            <a:rPr lang="es-CL" dirty="0"/>
            <a:t>G. De Interesados</a:t>
          </a:r>
        </a:p>
      </dgm:t>
    </dgm:pt>
    <dgm:pt modelId="{D1888F4F-C928-4906-8C48-A4B08CA9B493}" type="parTrans" cxnId="{F64BD729-A585-4731-91D4-E0DB84D64775}">
      <dgm:prSet/>
      <dgm:spPr/>
      <dgm:t>
        <a:bodyPr/>
        <a:lstStyle/>
        <a:p>
          <a:endParaRPr lang="es-CL"/>
        </a:p>
      </dgm:t>
    </dgm:pt>
    <dgm:pt modelId="{EBCCEA3F-9967-4F34-9AC6-5B68879C215D}" type="sibTrans" cxnId="{F64BD729-A585-4731-91D4-E0DB84D64775}">
      <dgm:prSet/>
      <dgm:spPr/>
      <dgm:t>
        <a:bodyPr/>
        <a:lstStyle/>
        <a:p>
          <a:endParaRPr lang="es-CL"/>
        </a:p>
      </dgm:t>
    </dgm:pt>
    <dgm:pt modelId="{7777028B-B885-4D78-8EDB-45F76E36E660}" type="pres">
      <dgm:prSet presAssocID="{DF59C458-5BEA-4B09-84BC-FC555003D5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CCD970E-11AE-4B69-B3A3-98637108613F}" type="pres">
      <dgm:prSet presAssocID="{664998A2-4323-49A5-A130-1D53A9E0CC89}" presName="hierRoot1" presStyleCnt="0">
        <dgm:presLayoutVars>
          <dgm:hierBranch val="init"/>
        </dgm:presLayoutVars>
      </dgm:prSet>
      <dgm:spPr/>
    </dgm:pt>
    <dgm:pt modelId="{5655501F-FF89-4401-8CAC-54C4B0830967}" type="pres">
      <dgm:prSet presAssocID="{664998A2-4323-49A5-A130-1D53A9E0CC89}" presName="rootComposite1" presStyleCnt="0"/>
      <dgm:spPr/>
    </dgm:pt>
    <dgm:pt modelId="{AE678AC9-0994-4C57-AC28-184E15564C5D}" type="pres">
      <dgm:prSet presAssocID="{664998A2-4323-49A5-A130-1D53A9E0CC89}" presName="rootText1" presStyleLbl="node0" presStyleIdx="0" presStyleCnt="1">
        <dgm:presLayoutVars>
          <dgm:chPref val="3"/>
        </dgm:presLayoutVars>
      </dgm:prSet>
      <dgm:spPr/>
    </dgm:pt>
    <dgm:pt modelId="{4C7E3B6F-B83A-47B0-AC03-792A67A68890}" type="pres">
      <dgm:prSet presAssocID="{664998A2-4323-49A5-A130-1D53A9E0CC89}" presName="rootConnector1" presStyleLbl="node1" presStyleIdx="0" presStyleCnt="0"/>
      <dgm:spPr/>
    </dgm:pt>
    <dgm:pt modelId="{7DB90260-9439-467F-B5A4-9575F8B142A5}" type="pres">
      <dgm:prSet presAssocID="{664998A2-4323-49A5-A130-1D53A9E0CC89}" presName="hierChild2" presStyleCnt="0"/>
      <dgm:spPr/>
    </dgm:pt>
    <dgm:pt modelId="{124DF48F-0F6B-4BDA-958B-96D230233088}" type="pres">
      <dgm:prSet presAssocID="{4E7CAFA3-99E0-45D6-99D1-5787B543E103}" presName="Name64" presStyleLbl="parChTrans1D2" presStyleIdx="0" presStyleCnt="9"/>
      <dgm:spPr/>
    </dgm:pt>
    <dgm:pt modelId="{C17025CA-7EEC-4153-9C5A-278FD391AACC}" type="pres">
      <dgm:prSet presAssocID="{A186A223-FB4D-4210-BAD2-7F49700F25D8}" presName="hierRoot2" presStyleCnt="0">
        <dgm:presLayoutVars>
          <dgm:hierBranch val="init"/>
        </dgm:presLayoutVars>
      </dgm:prSet>
      <dgm:spPr/>
    </dgm:pt>
    <dgm:pt modelId="{9A3C9F3B-0568-46F1-948B-C922C42DF790}" type="pres">
      <dgm:prSet presAssocID="{A186A223-FB4D-4210-BAD2-7F49700F25D8}" presName="rootComposite" presStyleCnt="0"/>
      <dgm:spPr/>
    </dgm:pt>
    <dgm:pt modelId="{B340907D-63D1-4418-A7F7-3E4AA7B936F8}" type="pres">
      <dgm:prSet presAssocID="{A186A223-FB4D-4210-BAD2-7F49700F25D8}" presName="rootText" presStyleLbl="node2" presStyleIdx="0" presStyleCnt="9">
        <dgm:presLayoutVars>
          <dgm:chPref val="3"/>
        </dgm:presLayoutVars>
      </dgm:prSet>
      <dgm:spPr/>
    </dgm:pt>
    <dgm:pt modelId="{6A58F764-32E7-483D-BC80-6EDDC1E8826B}" type="pres">
      <dgm:prSet presAssocID="{A186A223-FB4D-4210-BAD2-7F49700F25D8}" presName="rootConnector" presStyleLbl="node2" presStyleIdx="0" presStyleCnt="9"/>
      <dgm:spPr/>
    </dgm:pt>
    <dgm:pt modelId="{D41E4DC2-3843-4315-9E33-DBF78BBDDA45}" type="pres">
      <dgm:prSet presAssocID="{A186A223-FB4D-4210-BAD2-7F49700F25D8}" presName="hierChild4" presStyleCnt="0"/>
      <dgm:spPr/>
    </dgm:pt>
    <dgm:pt modelId="{108A3817-6A72-49ED-AF46-56E0CE121B57}" type="pres">
      <dgm:prSet presAssocID="{A186A223-FB4D-4210-BAD2-7F49700F25D8}" presName="hierChild5" presStyleCnt="0"/>
      <dgm:spPr/>
    </dgm:pt>
    <dgm:pt modelId="{BD0FFEA5-F6E9-41CF-8205-22B54B844E15}" type="pres">
      <dgm:prSet presAssocID="{9332037D-CDAF-4C79-BF5A-21B7D8B13350}" presName="Name64" presStyleLbl="parChTrans1D2" presStyleIdx="1" presStyleCnt="9"/>
      <dgm:spPr/>
    </dgm:pt>
    <dgm:pt modelId="{FF8C2328-CCA0-4ED3-8A30-7DEE1F8B3D03}" type="pres">
      <dgm:prSet presAssocID="{00497E78-577E-4340-95AE-ACB46046DEBB}" presName="hierRoot2" presStyleCnt="0">
        <dgm:presLayoutVars>
          <dgm:hierBranch val="init"/>
        </dgm:presLayoutVars>
      </dgm:prSet>
      <dgm:spPr/>
    </dgm:pt>
    <dgm:pt modelId="{AADC3295-7EF6-49AA-AC34-7A6D365B5750}" type="pres">
      <dgm:prSet presAssocID="{00497E78-577E-4340-95AE-ACB46046DEBB}" presName="rootComposite" presStyleCnt="0"/>
      <dgm:spPr/>
    </dgm:pt>
    <dgm:pt modelId="{9E0EFEB4-9D2F-4A66-AB47-F65C6E17380C}" type="pres">
      <dgm:prSet presAssocID="{00497E78-577E-4340-95AE-ACB46046DEBB}" presName="rootText" presStyleLbl="node2" presStyleIdx="1" presStyleCnt="9">
        <dgm:presLayoutVars>
          <dgm:chPref val="3"/>
        </dgm:presLayoutVars>
      </dgm:prSet>
      <dgm:spPr/>
    </dgm:pt>
    <dgm:pt modelId="{7778E235-51F7-4422-AC3A-4E9B26BFF120}" type="pres">
      <dgm:prSet presAssocID="{00497E78-577E-4340-95AE-ACB46046DEBB}" presName="rootConnector" presStyleLbl="node2" presStyleIdx="1" presStyleCnt="9"/>
      <dgm:spPr/>
    </dgm:pt>
    <dgm:pt modelId="{6789D1C6-74EF-46F5-9726-ED49552D0575}" type="pres">
      <dgm:prSet presAssocID="{00497E78-577E-4340-95AE-ACB46046DEBB}" presName="hierChild4" presStyleCnt="0"/>
      <dgm:spPr/>
    </dgm:pt>
    <dgm:pt modelId="{489AE277-7EF9-478B-950D-BE282E309897}" type="pres">
      <dgm:prSet presAssocID="{00497E78-577E-4340-95AE-ACB46046DEBB}" presName="hierChild5" presStyleCnt="0"/>
      <dgm:spPr/>
    </dgm:pt>
    <dgm:pt modelId="{BBEA5A20-1E09-4C2D-9BB9-515A9FCCA29B}" type="pres">
      <dgm:prSet presAssocID="{154926C5-1A3D-4F28-A85C-83FE0620CFB8}" presName="Name64" presStyleLbl="parChTrans1D2" presStyleIdx="2" presStyleCnt="9"/>
      <dgm:spPr/>
    </dgm:pt>
    <dgm:pt modelId="{21573F60-B2E9-4F03-8C04-B83A8FBD9B06}" type="pres">
      <dgm:prSet presAssocID="{86B42239-346B-44D3-9D8C-ACD90491FACA}" presName="hierRoot2" presStyleCnt="0">
        <dgm:presLayoutVars>
          <dgm:hierBranch val="init"/>
        </dgm:presLayoutVars>
      </dgm:prSet>
      <dgm:spPr/>
    </dgm:pt>
    <dgm:pt modelId="{D844CB97-6382-43E8-B9A7-0759E8B5D257}" type="pres">
      <dgm:prSet presAssocID="{86B42239-346B-44D3-9D8C-ACD90491FACA}" presName="rootComposite" presStyleCnt="0"/>
      <dgm:spPr/>
    </dgm:pt>
    <dgm:pt modelId="{AA6AAA93-8CA6-4B5C-9849-A5051EE09850}" type="pres">
      <dgm:prSet presAssocID="{86B42239-346B-44D3-9D8C-ACD90491FACA}" presName="rootText" presStyleLbl="node2" presStyleIdx="2" presStyleCnt="9">
        <dgm:presLayoutVars>
          <dgm:chPref val="3"/>
        </dgm:presLayoutVars>
      </dgm:prSet>
      <dgm:spPr/>
    </dgm:pt>
    <dgm:pt modelId="{07DC41C0-7BF1-4191-A58C-BE77A77426AF}" type="pres">
      <dgm:prSet presAssocID="{86B42239-346B-44D3-9D8C-ACD90491FACA}" presName="rootConnector" presStyleLbl="node2" presStyleIdx="2" presStyleCnt="9"/>
      <dgm:spPr/>
    </dgm:pt>
    <dgm:pt modelId="{C7D80E01-290E-46E8-9EDC-69E094989033}" type="pres">
      <dgm:prSet presAssocID="{86B42239-346B-44D3-9D8C-ACD90491FACA}" presName="hierChild4" presStyleCnt="0"/>
      <dgm:spPr/>
    </dgm:pt>
    <dgm:pt modelId="{8F91206D-0849-437B-B13B-374F3FACEAD7}" type="pres">
      <dgm:prSet presAssocID="{86B42239-346B-44D3-9D8C-ACD90491FACA}" presName="hierChild5" presStyleCnt="0"/>
      <dgm:spPr/>
    </dgm:pt>
    <dgm:pt modelId="{9C37B402-EA90-46E2-9FE7-78B157118B86}" type="pres">
      <dgm:prSet presAssocID="{5630ECD0-5324-498E-B15D-738ED03FFD6D}" presName="Name64" presStyleLbl="parChTrans1D2" presStyleIdx="3" presStyleCnt="9"/>
      <dgm:spPr/>
    </dgm:pt>
    <dgm:pt modelId="{4E57367F-D546-462C-886B-7E029376C0FE}" type="pres">
      <dgm:prSet presAssocID="{5365C2BB-A89B-491F-A671-FF1709AEFEB9}" presName="hierRoot2" presStyleCnt="0">
        <dgm:presLayoutVars>
          <dgm:hierBranch val="init"/>
        </dgm:presLayoutVars>
      </dgm:prSet>
      <dgm:spPr/>
    </dgm:pt>
    <dgm:pt modelId="{842320B3-FC78-4B9B-981D-766C12EDEE39}" type="pres">
      <dgm:prSet presAssocID="{5365C2BB-A89B-491F-A671-FF1709AEFEB9}" presName="rootComposite" presStyleCnt="0"/>
      <dgm:spPr/>
    </dgm:pt>
    <dgm:pt modelId="{11F71156-1064-44E4-A7A9-80895229ACC0}" type="pres">
      <dgm:prSet presAssocID="{5365C2BB-A89B-491F-A671-FF1709AEFEB9}" presName="rootText" presStyleLbl="node2" presStyleIdx="3" presStyleCnt="9">
        <dgm:presLayoutVars>
          <dgm:chPref val="3"/>
        </dgm:presLayoutVars>
      </dgm:prSet>
      <dgm:spPr/>
    </dgm:pt>
    <dgm:pt modelId="{E01F478D-A010-4292-8AEE-92B0A8C1FE3E}" type="pres">
      <dgm:prSet presAssocID="{5365C2BB-A89B-491F-A671-FF1709AEFEB9}" presName="rootConnector" presStyleLbl="node2" presStyleIdx="3" presStyleCnt="9"/>
      <dgm:spPr/>
    </dgm:pt>
    <dgm:pt modelId="{AC17FB3C-DCD8-4268-8B40-7E38F115A33A}" type="pres">
      <dgm:prSet presAssocID="{5365C2BB-A89B-491F-A671-FF1709AEFEB9}" presName="hierChild4" presStyleCnt="0"/>
      <dgm:spPr/>
    </dgm:pt>
    <dgm:pt modelId="{878535D0-C5B6-4C9E-B015-4C35C995D5B9}" type="pres">
      <dgm:prSet presAssocID="{5365C2BB-A89B-491F-A671-FF1709AEFEB9}" presName="hierChild5" presStyleCnt="0"/>
      <dgm:spPr/>
    </dgm:pt>
    <dgm:pt modelId="{56A4E828-9C99-4426-BBB8-D617EC43C6CB}" type="pres">
      <dgm:prSet presAssocID="{1EB99E59-FA10-4335-9D5F-DC8B0120EB24}" presName="Name64" presStyleLbl="parChTrans1D2" presStyleIdx="4" presStyleCnt="9"/>
      <dgm:spPr/>
    </dgm:pt>
    <dgm:pt modelId="{7D09FA22-6ED5-4F70-9E65-07BDAE4B9CBD}" type="pres">
      <dgm:prSet presAssocID="{0622051C-1C0A-4233-A03A-CF648F7D71FE}" presName="hierRoot2" presStyleCnt="0">
        <dgm:presLayoutVars>
          <dgm:hierBranch val="init"/>
        </dgm:presLayoutVars>
      </dgm:prSet>
      <dgm:spPr/>
    </dgm:pt>
    <dgm:pt modelId="{FB247F18-4EB5-4ED7-BFF8-822ADE85E734}" type="pres">
      <dgm:prSet presAssocID="{0622051C-1C0A-4233-A03A-CF648F7D71FE}" presName="rootComposite" presStyleCnt="0"/>
      <dgm:spPr/>
    </dgm:pt>
    <dgm:pt modelId="{8AFF7E81-4E4B-4D05-8C03-824DA450DE8E}" type="pres">
      <dgm:prSet presAssocID="{0622051C-1C0A-4233-A03A-CF648F7D71FE}" presName="rootText" presStyleLbl="node2" presStyleIdx="4" presStyleCnt="9">
        <dgm:presLayoutVars>
          <dgm:chPref val="3"/>
        </dgm:presLayoutVars>
      </dgm:prSet>
      <dgm:spPr/>
    </dgm:pt>
    <dgm:pt modelId="{FD4B83AE-B2BA-40E2-935F-EF6526F8B96F}" type="pres">
      <dgm:prSet presAssocID="{0622051C-1C0A-4233-A03A-CF648F7D71FE}" presName="rootConnector" presStyleLbl="node2" presStyleIdx="4" presStyleCnt="9"/>
      <dgm:spPr/>
    </dgm:pt>
    <dgm:pt modelId="{73F1D7B7-2FBF-4B16-872E-ED83E1467BA2}" type="pres">
      <dgm:prSet presAssocID="{0622051C-1C0A-4233-A03A-CF648F7D71FE}" presName="hierChild4" presStyleCnt="0"/>
      <dgm:spPr/>
    </dgm:pt>
    <dgm:pt modelId="{9CFB5786-1F37-42FC-8E6C-634B382ED0B3}" type="pres">
      <dgm:prSet presAssocID="{0622051C-1C0A-4233-A03A-CF648F7D71FE}" presName="hierChild5" presStyleCnt="0"/>
      <dgm:spPr/>
    </dgm:pt>
    <dgm:pt modelId="{38EC935E-930F-490A-8337-46939EF8F176}" type="pres">
      <dgm:prSet presAssocID="{9D9401DD-2CE5-42E5-AAFD-2D2C75D510D3}" presName="Name64" presStyleLbl="parChTrans1D2" presStyleIdx="5" presStyleCnt="9"/>
      <dgm:spPr/>
    </dgm:pt>
    <dgm:pt modelId="{D46BD46B-2C9F-4A12-A658-2CB681B0CB0F}" type="pres">
      <dgm:prSet presAssocID="{893BD9C3-C8DD-4D9C-A492-F8259A4488D5}" presName="hierRoot2" presStyleCnt="0">
        <dgm:presLayoutVars>
          <dgm:hierBranch val="init"/>
        </dgm:presLayoutVars>
      </dgm:prSet>
      <dgm:spPr/>
    </dgm:pt>
    <dgm:pt modelId="{821A2B6A-1BBE-4099-81DC-27E33E2DC65F}" type="pres">
      <dgm:prSet presAssocID="{893BD9C3-C8DD-4D9C-A492-F8259A4488D5}" presName="rootComposite" presStyleCnt="0"/>
      <dgm:spPr/>
    </dgm:pt>
    <dgm:pt modelId="{FBA36964-2A2C-4266-B2C9-75DE8179C2F7}" type="pres">
      <dgm:prSet presAssocID="{893BD9C3-C8DD-4D9C-A492-F8259A4488D5}" presName="rootText" presStyleLbl="node2" presStyleIdx="5" presStyleCnt="9">
        <dgm:presLayoutVars>
          <dgm:chPref val="3"/>
        </dgm:presLayoutVars>
      </dgm:prSet>
      <dgm:spPr/>
    </dgm:pt>
    <dgm:pt modelId="{F0DE68D6-4B26-4F95-92CC-10389A41DBDB}" type="pres">
      <dgm:prSet presAssocID="{893BD9C3-C8DD-4D9C-A492-F8259A4488D5}" presName="rootConnector" presStyleLbl="node2" presStyleIdx="5" presStyleCnt="9"/>
      <dgm:spPr/>
    </dgm:pt>
    <dgm:pt modelId="{C1221EEE-2A8B-4FB7-AA90-FEED28A79D7B}" type="pres">
      <dgm:prSet presAssocID="{893BD9C3-C8DD-4D9C-A492-F8259A4488D5}" presName="hierChild4" presStyleCnt="0"/>
      <dgm:spPr/>
    </dgm:pt>
    <dgm:pt modelId="{3A7B71EA-B981-49A6-B927-99BBEBBE4BC2}" type="pres">
      <dgm:prSet presAssocID="{893BD9C3-C8DD-4D9C-A492-F8259A4488D5}" presName="hierChild5" presStyleCnt="0"/>
      <dgm:spPr/>
    </dgm:pt>
    <dgm:pt modelId="{937E9400-DB0C-4058-B807-8F86C27DDE16}" type="pres">
      <dgm:prSet presAssocID="{A0A5E79F-06F0-428C-81C7-C51D9991A325}" presName="Name64" presStyleLbl="parChTrans1D2" presStyleIdx="6" presStyleCnt="9"/>
      <dgm:spPr/>
    </dgm:pt>
    <dgm:pt modelId="{BBA8BF4E-8CA2-41A6-ACFF-5BB40FEBC1FB}" type="pres">
      <dgm:prSet presAssocID="{65FC6964-5B0F-471C-BE3F-A64145939C0A}" presName="hierRoot2" presStyleCnt="0">
        <dgm:presLayoutVars>
          <dgm:hierBranch val="init"/>
        </dgm:presLayoutVars>
      </dgm:prSet>
      <dgm:spPr/>
    </dgm:pt>
    <dgm:pt modelId="{8BFDB0D1-401B-444D-89A7-8909D4118729}" type="pres">
      <dgm:prSet presAssocID="{65FC6964-5B0F-471C-BE3F-A64145939C0A}" presName="rootComposite" presStyleCnt="0"/>
      <dgm:spPr/>
    </dgm:pt>
    <dgm:pt modelId="{319664C2-9407-438C-AA55-A0EDDA7CE997}" type="pres">
      <dgm:prSet presAssocID="{65FC6964-5B0F-471C-BE3F-A64145939C0A}" presName="rootText" presStyleLbl="node2" presStyleIdx="6" presStyleCnt="9">
        <dgm:presLayoutVars>
          <dgm:chPref val="3"/>
        </dgm:presLayoutVars>
      </dgm:prSet>
      <dgm:spPr/>
    </dgm:pt>
    <dgm:pt modelId="{403A9B50-3981-4ACB-AB3C-2999FF0B437E}" type="pres">
      <dgm:prSet presAssocID="{65FC6964-5B0F-471C-BE3F-A64145939C0A}" presName="rootConnector" presStyleLbl="node2" presStyleIdx="6" presStyleCnt="9"/>
      <dgm:spPr/>
    </dgm:pt>
    <dgm:pt modelId="{38E4AEA4-C23C-4D5D-BC1D-F54086D06902}" type="pres">
      <dgm:prSet presAssocID="{65FC6964-5B0F-471C-BE3F-A64145939C0A}" presName="hierChild4" presStyleCnt="0"/>
      <dgm:spPr/>
    </dgm:pt>
    <dgm:pt modelId="{2F8B332F-6673-4BC6-A02D-8FEA23D182F7}" type="pres">
      <dgm:prSet presAssocID="{65FC6964-5B0F-471C-BE3F-A64145939C0A}" presName="hierChild5" presStyleCnt="0"/>
      <dgm:spPr/>
    </dgm:pt>
    <dgm:pt modelId="{39A0F532-86C6-429E-8DD0-724B06248FD8}" type="pres">
      <dgm:prSet presAssocID="{8E2902C1-84F9-40A6-BBEF-B6A0589871FB}" presName="Name64" presStyleLbl="parChTrans1D2" presStyleIdx="7" presStyleCnt="9"/>
      <dgm:spPr/>
    </dgm:pt>
    <dgm:pt modelId="{0DE719D9-074E-4788-9A44-B887E8350455}" type="pres">
      <dgm:prSet presAssocID="{0DBAC852-3959-45F2-B57A-56B0B40EC170}" presName="hierRoot2" presStyleCnt="0">
        <dgm:presLayoutVars>
          <dgm:hierBranch val="init"/>
        </dgm:presLayoutVars>
      </dgm:prSet>
      <dgm:spPr/>
    </dgm:pt>
    <dgm:pt modelId="{5916FB95-80C8-4952-9807-72E7FA1C3032}" type="pres">
      <dgm:prSet presAssocID="{0DBAC852-3959-45F2-B57A-56B0B40EC170}" presName="rootComposite" presStyleCnt="0"/>
      <dgm:spPr/>
    </dgm:pt>
    <dgm:pt modelId="{F0ADDAA9-4CF6-4421-96AA-5A639D42C954}" type="pres">
      <dgm:prSet presAssocID="{0DBAC852-3959-45F2-B57A-56B0B40EC170}" presName="rootText" presStyleLbl="node2" presStyleIdx="7" presStyleCnt="9">
        <dgm:presLayoutVars>
          <dgm:chPref val="3"/>
        </dgm:presLayoutVars>
      </dgm:prSet>
      <dgm:spPr/>
    </dgm:pt>
    <dgm:pt modelId="{D7B7BFBF-5E01-4FBD-9676-CB3B9B6925E2}" type="pres">
      <dgm:prSet presAssocID="{0DBAC852-3959-45F2-B57A-56B0B40EC170}" presName="rootConnector" presStyleLbl="node2" presStyleIdx="7" presStyleCnt="9"/>
      <dgm:spPr/>
    </dgm:pt>
    <dgm:pt modelId="{EEC58525-CB22-4607-8602-BD3921C0189C}" type="pres">
      <dgm:prSet presAssocID="{0DBAC852-3959-45F2-B57A-56B0B40EC170}" presName="hierChild4" presStyleCnt="0"/>
      <dgm:spPr/>
    </dgm:pt>
    <dgm:pt modelId="{EA1491AB-1C61-4131-8B5F-9F9567CA60A1}" type="pres">
      <dgm:prSet presAssocID="{0DBAC852-3959-45F2-B57A-56B0B40EC170}" presName="hierChild5" presStyleCnt="0"/>
      <dgm:spPr/>
    </dgm:pt>
    <dgm:pt modelId="{D18290D8-97FB-4A7E-9BAB-6D6A5B3FB0D3}" type="pres">
      <dgm:prSet presAssocID="{D1888F4F-C928-4906-8C48-A4B08CA9B493}" presName="Name64" presStyleLbl="parChTrans1D2" presStyleIdx="8" presStyleCnt="9"/>
      <dgm:spPr/>
    </dgm:pt>
    <dgm:pt modelId="{7BD89122-9A73-4E2B-81D6-93BFC69CA667}" type="pres">
      <dgm:prSet presAssocID="{ACD119F0-C070-4DA3-B45C-DF29851632D0}" presName="hierRoot2" presStyleCnt="0">
        <dgm:presLayoutVars>
          <dgm:hierBranch val="init"/>
        </dgm:presLayoutVars>
      </dgm:prSet>
      <dgm:spPr/>
    </dgm:pt>
    <dgm:pt modelId="{5AF765CD-717D-45BD-8CB8-E55C50953168}" type="pres">
      <dgm:prSet presAssocID="{ACD119F0-C070-4DA3-B45C-DF29851632D0}" presName="rootComposite" presStyleCnt="0"/>
      <dgm:spPr/>
    </dgm:pt>
    <dgm:pt modelId="{2D9B9CD7-4D12-47FE-AC09-EE49B4E4B56D}" type="pres">
      <dgm:prSet presAssocID="{ACD119F0-C070-4DA3-B45C-DF29851632D0}" presName="rootText" presStyleLbl="node2" presStyleIdx="8" presStyleCnt="9">
        <dgm:presLayoutVars>
          <dgm:chPref val="3"/>
        </dgm:presLayoutVars>
      </dgm:prSet>
      <dgm:spPr/>
    </dgm:pt>
    <dgm:pt modelId="{A2248A61-081B-4B1A-AB38-BCCF8687A1AD}" type="pres">
      <dgm:prSet presAssocID="{ACD119F0-C070-4DA3-B45C-DF29851632D0}" presName="rootConnector" presStyleLbl="node2" presStyleIdx="8" presStyleCnt="9"/>
      <dgm:spPr/>
    </dgm:pt>
    <dgm:pt modelId="{C14CF923-2CE6-479C-8C91-CD4C6157DB20}" type="pres">
      <dgm:prSet presAssocID="{ACD119F0-C070-4DA3-B45C-DF29851632D0}" presName="hierChild4" presStyleCnt="0"/>
      <dgm:spPr/>
    </dgm:pt>
    <dgm:pt modelId="{CC589721-3371-4FD6-A0A4-F80EA28E8FFD}" type="pres">
      <dgm:prSet presAssocID="{ACD119F0-C070-4DA3-B45C-DF29851632D0}" presName="hierChild5" presStyleCnt="0"/>
      <dgm:spPr/>
    </dgm:pt>
    <dgm:pt modelId="{F18FD405-B691-4F04-B76B-E58810FC12FD}" type="pres">
      <dgm:prSet presAssocID="{664998A2-4323-49A5-A130-1D53A9E0CC89}" presName="hierChild3" presStyleCnt="0"/>
      <dgm:spPr/>
    </dgm:pt>
  </dgm:ptLst>
  <dgm:cxnLst>
    <dgm:cxn modelId="{8723CA03-B87A-41FB-91F0-B01F8E3642A9}" type="presOf" srcId="{5630ECD0-5324-498E-B15D-738ED03FFD6D}" destId="{9C37B402-EA90-46E2-9FE7-78B157118B86}" srcOrd="0" destOrd="0" presId="urn:microsoft.com/office/officeart/2009/3/layout/HorizontalOrganizationChart"/>
    <dgm:cxn modelId="{B6585C13-6D13-4F1C-9CD5-10DA5A645EF2}" type="presOf" srcId="{154926C5-1A3D-4F28-A85C-83FE0620CFB8}" destId="{BBEA5A20-1E09-4C2D-9BB9-515A9FCCA29B}" srcOrd="0" destOrd="0" presId="urn:microsoft.com/office/officeart/2009/3/layout/HorizontalOrganizationChart"/>
    <dgm:cxn modelId="{D9A3F61B-B173-4331-900E-FD835D496174}" srcId="{664998A2-4323-49A5-A130-1D53A9E0CC89}" destId="{893BD9C3-C8DD-4D9C-A492-F8259A4488D5}" srcOrd="5" destOrd="0" parTransId="{9D9401DD-2CE5-42E5-AAFD-2D2C75D510D3}" sibTransId="{01DDA63D-CB9A-4DA0-A7DE-8EE58F4CC60A}"/>
    <dgm:cxn modelId="{5A992A1D-1502-48FA-A2CB-3D40488719BC}" type="presOf" srcId="{86B42239-346B-44D3-9D8C-ACD90491FACA}" destId="{07DC41C0-7BF1-4191-A58C-BE77A77426AF}" srcOrd="1" destOrd="0" presId="urn:microsoft.com/office/officeart/2009/3/layout/HorizontalOrganizationChart"/>
    <dgm:cxn modelId="{BB741A22-C192-4F37-B7EE-C281049C691A}" type="presOf" srcId="{00497E78-577E-4340-95AE-ACB46046DEBB}" destId="{7778E235-51F7-4422-AC3A-4E9B26BFF120}" srcOrd="1" destOrd="0" presId="urn:microsoft.com/office/officeart/2009/3/layout/HorizontalOrganizationChart"/>
    <dgm:cxn modelId="{E86C3A29-7982-44A4-99E0-5331FF2934D1}" type="presOf" srcId="{9D9401DD-2CE5-42E5-AAFD-2D2C75D510D3}" destId="{38EC935E-930F-490A-8337-46939EF8F176}" srcOrd="0" destOrd="0" presId="urn:microsoft.com/office/officeart/2009/3/layout/HorizontalOrganizationChart"/>
    <dgm:cxn modelId="{F64BD729-A585-4731-91D4-E0DB84D64775}" srcId="{664998A2-4323-49A5-A130-1D53A9E0CC89}" destId="{ACD119F0-C070-4DA3-B45C-DF29851632D0}" srcOrd="8" destOrd="0" parTransId="{D1888F4F-C928-4906-8C48-A4B08CA9B493}" sibTransId="{EBCCEA3F-9967-4F34-9AC6-5B68879C215D}"/>
    <dgm:cxn modelId="{9E8D6D2A-F191-4107-A47A-C3DF63119CF0}" type="presOf" srcId="{664998A2-4323-49A5-A130-1D53A9E0CC89}" destId="{AE678AC9-0994-4C57-AC28-184E15564C5D}" srcOrd="0" destOrd="0" presId="urn:microsoft.com/office/officeart/2009/3/layout/HorizontalOrganizationChart"/>
    <dgm:cxn modelId="{348C5B40-501E-4382-BD77-9AA243C099C2}" type="presOf" srcId="{893BD9C3-C8DD-4D9C-A492-F8259A4488D5}" destId="{F0DE68D6-4B26-4F95-92CC-10389A41DBDB}" srcOrd="1" destOrd="0" presId="urn:microsoft.com/office/officeart/2009/3/layout/HorizontalOrganizationChart"/>
    <dgm:cxn modelId="{1E42C95E-1944-4BE3-86C2-558BA8CDF646}" srcId="{DF59C458-5BEA-4B09-84BC-FC555003D5A4}" destId="{664998A2-4323-49A5-A130-1D53A9E0CC89}" srcOrd="0" destOrd="0" parTransId="{3CD87570-65C3-418A-B653-044DA3E49766}" sibTransId="{42D90D3D-A8D6-4D99-844C-0C26D7B1883F}"/>
    <dgm:cxn modelId="{97C83660-CE7C-45A9-ABEF-A562EBD63D2D}" srcId="{664998A2-4323-49A5-A130-1D53A9E0CC89}" destId="{00497E78-577E-4340-95AE-ACB46046DEBB}" srcOrd="1" destOrd="0" parTransId="{9332037D-CDAF-4C79-BF5A-21B7D8B13350}" sibTransId="{29A1C1BF-F4D5-41F6-9BD4-D5D6C2A50669}"/>
    <dgm:cxn modelId="{3BC14F60-6212-4D83-A21B-D02BC6B85AC1}" type="presOf" srcId="{0DBAC852-3959-45F2-B57A-56B0B40EC170}" destId="{F0ADDAA9-4CF6-4421-96AA-5A639D42C954}" srcOrd="0" destOrd="0" presId="urn:microsoft.com/office/officeart/2009/3/layout/HorizontalOrganizationChart"/>
    <dgm:cxn modelId="{357DB761-4C27-4029-B439-9C23EA9E8E30}" srcId="{664998A2-4323-49A5-A130-1D53A9E0CC89}" destId="{86B42239-346B-44D3-9D8C-ACD90491FACA}" srcOrd="2" destOrd="0" parTransId="{154926C5-1A3D-4F28-A85C-83FE0620CFB8}" sibTransId="{CBCA5812-1DFE-4605-8F33-7CBE70931B78}"/>
    <dgm:cxn modelId="{5D5B7566-F699-4506-8E5A-48134633CB3A}" type="presOf" srcId="{893BD9C3-C8DD-4D9C-A492-F8259A4488D5}" destId="{FBA36964-2A2C-4266-B2C9-75DE8179C2F7}" srcOrd="0" destOrd="0" presId="urn:microsoft.com/office/officeart/2009/3/layout/HorizontalOrganizationChart"/>
    <dgm:cxn modelId="{CA5E694A-3591-4E66-97D0-AA70E9A02CB2}" type="presOf" srcId="{D1888F4F-C928-4906-8C48-A4B08CA9B493}" destId="{D18290D8-97FB-4A7E-9BAB-6D6A5B3FB0D3}" srcOrd="0" destOrd="0" presId="urn:microsoft.com/office/officeart/2009/3/layout/HorizontalOrganizationChart"/>
    <dgm:cxn modelId="{7E3CDB6C-33FE-455C-90ED-13FB616DBE76}" type="presOf" srcId="{ACD119F0-C070-4DA3-B45C-DF29851632D0}" destId="{2D9B9CD7-4D12-47FE-AC09-EE49B4E4B56D}" srcOrd="0" destOrd="0" presId="urn:microsoft.com/office/officeart/2009/3/layout/HorizontalOrganizationChart"/>
    <dgm:cxn modelId="{81C2384D-2673-40E1-A8FF-FBD41DEBE446}" type="presOf" srcId="{65FC6964-5B0F-471C-BE3F-A64145939C0A}" destId="{403A9B50-3981-4ACB-AB3C-2999FF0B437E}" srcOrd="1" destOrd="0" presId="urn:microsoft.com/office/officeart/2009/3/layout/HorizontalOrganizationChart"/>
    <dgm:cxn modelId="{4AFD4050-8181-4539-8D19-D28C9A646DAA}" srcId="{664998A2-4323-49A5-A130-1D53A9E0CC89}" destId="{A186A223-FB4D-4210-BAD2-7F49700F25D8}" srcOrd="0" destOrd="0" parTransId="{4E7CAFA3-99E0-45D6-99D1-5787B543E103}" sibTransId="{EBFCDD7D-DDB9-4109-B95F-BDC929D72956}"/>
    <dgm:cxn modelId="{6262EE52-7849-4FD1-8D7D-1EA68141548B}" type="presOf" srcId="{9332037D-CDAF-4C79-BF5A-21B7D8B13350}" destId="{BD0FFEA5-F6E9-41CF-8205-22B54B844E15}" srcOrd="0" destOrd="0" presId="urn:microsoft.com/office/officeart/2009/3/layout/HorizontalOrganizationChart"/>
    <dgm:cxn modelId="{8C225674-1287-473E-9AB6-08364539CBCA}" type="presOf" srcId="{A186A223-FB4D-4210-BAD2-7F49700F25D8}" destId="{B340907D-63D1-4418-A7F7-3E4AA7B936F8}" srcOrd="0" destOrd="0" presId="urn:microsoft.com/office/officeart/2009/3/layout/HorizontalOrganizationChart"/>
    <dgm:cxn modelId="{9DA54F55-EBB0-4959-8D2A-57727CB69C4D}" srcId="{664998A2-4323-49A5-A130-1D53A9E0CC89}" destId="{5365C2BB-A89B-491F-A671-FF1709AEFEB9}" srcOrd="3" destOrd="0" parTransId="{5630ECD0-5324-498E-B15D-738ED03FFD6D}" sibTransId="{AD8286CE-867B-4D5D-88E7-EEE206A821AE}"/>
    <dgm:cxn modelId="{FA245C57-7D54-40F9-8A0C-91522416DC1B}" type="presOf" srcId="{664998A2-4323-49A5-A130-1D53A9E0CC89}" destId="{4C7E3B6F-B83A-47B0-AC03-792A67A68890}" srcOrd="1" destOrd="0" presId="urn:microsoft.com/office/officeart/2009/3/layout/HorizontalOrganizationChart"/>
    <dgm:cxn modelId="{B955CC7E-837A-4F7B-864A-8CDAA0E17268}" type="presOf" srcId="{DF59C458-5BEA-4B09-84BC-FC555003D5A4}" destId="{7777028B-B885-4D78-8EDB-45F76E36E660}" srcOrd="0" destOrd="0" presId="urn:microsoft.com/office/officeart/2009/3/layout/HorizontalOrganizationChart"/>
    <dgm:cxn modelId="{F6937D82-DDD0-4F5C-8C42-AFC2BEFDD1E0}" type="presOf" srcId="{A0A5E79F-06F0-428C-81C7-C51D9991A325}" destId="{937E9400-DB0C-4058-B807-8F86C27DDE16}" srcOrd="0" destOrd="0" presId="urn:microsoft.com/office/officeart/2009/3/layout/HorizontalOrganizationChart"/>
    <dgm:cxn modelId="{C2C8EB8B-1CB3-414A-8A21-B90132E6492F}" type="presOf" srcId="{ACD119F0-C070-4DA3-B45C-DF29851632D0}" destId="{A2248A61-081B-4B1A-AB38-BCCF8687A1AD}" srcOrd="1" destOrd="0" presId="urn:microsoft.com/office/officeart/2009/3/layout/HorizontalOrganizationChart"/>
    <dgm:cxn modelId="{2A18848D-4332-483F-B78A-26D4577EBE19}" type="presOf" srcId="{8E2902C1-84F9-40A6-BBEF-B6A0589871FB}" destId="{39A0F532-86C6-429E-8DD0-724B06248FD8}" srcOrd="0" destOrd="0" presId="urn:microsoft.com/office/officeart/2009/3/layout/HorizontalOrganizationChart"/>
    <dgm:cxn modelId="{14152C91-2E18-49F5-8FFD-F76DA090705A}" srcId="{664998A2-4323-49A5-A130-1D53A9E0CC89}" destId="{65FC6964-5B0F-471C-BE3F-A64145939C0A}" srcOrd="6" destOrd="0" parTransId="{A0A5E79F-06F0-428C-81C7-C51D9991A325}" sibTransId="{53861C30-A7A6-4D72-9350-E4B7431D465E}"/>
    <dgm:cxn modelId="{1B08C492-20DA-485E-A803-40574861A469}" type="presOf" srcId="{1EB99E59-FA10-4335-9D5F-DC8B0120EB24}" destId="{56A4E828-9C99-4426-BBB8-D617EC43C6CB}" srcOrd="0" destOrd="0" presId="urn:microsoft.com/office/officeart/2009/3/layout/HorizontalOrganizationChart"/>
    <dgm:cxn modelId="{C17D069E-8B32-4D10-A616-3B6174F0A115}" type="presOf" srcId="{4E7CAFA3-99E0-45D6-99D1-5787B543E103}" destId="{124DF48F-0F6B-4BDA-958B-96D230233088}" srcOrd="0" destOrd="0" presId="urn:microsoft.com/office/officeart/2009/3/layout/HorizontalOrganizationChart"/>
    <dgm:cxn modelId="{99A56EA7-12A5-45C8-8663-165270D1E523}" type="presOf" srcId="{A186A223-FB4D-4210-BAD2-7F49700F25D8}" destId="{6A58F764-32E7-483D-BC80-6EDDC1E8826B}" srcOrd="1" destOrd="0" presId="urn:microsoft.com/office/officeart/2009/3/layout/HorizontalOrganizationChart"/>
    <dgm:cxn modelId="{23E808BA-F9F8-4AB0-AF9D-0B2F0DD8A7E5}" type="presOf" srcId="{65FC6964-5B0F-471C-BE3F-A64145939C0A}" destId="{319664C2-9407-438C-AA55-A0EDDA7CE997}" srcOrd="0" destOrd="0" presId="urn:microsoft.com/office/officeart/2009/3/layout/HorizontalOrganizationChart"/>
    <dgm:cxn modelId="{2269E7BE-8B65-463C-B2DF-356B91DE9FB2}" type="presOf" srcId="{0622051C-1C0A-4233-A03A-CF648F7D71FE}" destId="{8AFF7E81-4E4B-4D05-8C03-824DA450DE8E}" srcOrd="0" destOrd="0" presId="urn:microsoft.com/office/officeart/2009/3/layout/HorizontalOrganizationChart"/>
    <dgm:cxn modelId="{F4617ACC-A500-440A-8C6C-5613DC4DBF27}" srcId="{664998A2-4323-49A5-A130-1D53A9E0CC89}" destId="{0622051C-1C0A-4233-A03A-CF648F7D71FE}" srcOrd="4" destOrd="0" parTransId="{1EB99E59-FA10-4335-9D5F-DC8B0120EB24}" sibTransId="{1CC652E5-F177-428B-B01B-2B7D7CD6B95F}"/>
    <dgm:cxn modelId="{87F7E9D3-BCC4-42DA-8B2D-F53937FC6EF1}" type="presOf" srcId="{86B42239-346B-44D3-9D8C-ACD90491FACA}" destId="{AA6AAA93-8CA6-4B5C-9849-A5051EE09850}" srcOrd="0" destOrd="0" presId="urn:microsoft.com/office/officeart/2009/3/layout/HorizontalOrganizationChart"/>
    <dgm:cxn modelId="{429867D5-338B-43AA-9DEF-57BE03717694}" type="presOf" srcId="{00497E78-577E-4340-95AE-ACB46046DEBB}" destId="{9E0EFEB4-9D2F-4A66-AB47-F65C6E17380C}" srcOrd="0" destOrd="0" presId="urn:microsoft.com/office/officeart/2009/3/layout/HorizontalOrganizationChart"/>
    <dgm:cxn modelId="{7B78CCD9-3ECD-4AFC-9B39-C0E481F45A52}" srcId="{664998A2-4323-49A5-A130-1D53A9E0CC89}" destId="{0DBAC852-3959-45F2-B57A-56B0B40EC170}" srcOrd="7" destOrd="0" parTransId="{8E2902C1-84F9-40A6-BBEF-B6A0589871FB}" sibTransId="{392338AD-3000-4E2D-916B-CFF82D8A202B}"/>
    <dgm:cxn modelId="{3675DFE1-0C78-4CB6-BBCF-71B3E1401139}" type="presOf" srcId="{0622051C-1C0A-4233-A03A-CF648F7D71FE}" destId="{FD4B83AE-B2BA-40E2-935F-EF6526F8B96F}" srcOrd="1" destOrd="0" presId="urn:microsoft.com/office/officeart/2009/3/layout/HorizontalOrganizationChart"/>
    <dgm:cxn modelId="{8A6B36E6-15D9-451E-882E-9649AEF9CC13}" type="presOf" srcId="{5365C2BB-A89B-491F-A671-FF1709AEFEB9}" destId="{11F71156-1064-44E4-A7A9-80895229ACC0}" srcOrd="0" destOrd="0" presId="urn:microsoft.com/office/officeart/2009/3/layout/HorizontalOrganizationChart"/>
    <dgm:cxn modelId="{6CDAEBEF-8BF6-41F6-B269-8A166BCE8334}" type="presOf" srcId="{0DBAC852-3959-45F2-B57A-56B0B40EC170}" destId="{D7B7BFBF-5E01-4FBD-9676-CB3B9B6925E2}" srcOrd="1" destOrd="0" presId="urn:microsoft.com/office/officeart/2009/3/layout/HorizontalOrganizationChart"/>
    <dgm:cxn modelId="{2A1D4CF2-1FA7-486D-89D9-2C3F4AD138FD}" type="presOf" srcId="{5365C2BB-A89B-491F-A671-FF1709AEFEB9}" destId="{E01F478D-A010-4292-8AEE-92B0A8C1FE3E}" srcOrd="1" destOrd="0" presId="urn:microsoft.com/office/officeart/2009/3/layout/HorizontalOrganizationChart"/>
    <dgm:cxn modelId="{0B9E49EF-2A46-4EA3-A2E5-14087BC881D0}" type="presParOf" srcId="{7777028B-B885-4D78-8EDB-45F76E36E660}" destId="{BCCD970E-11AE-4B69-B3A3-98637108613F}" srcOrd="0" destOrd="0" presId="urn:microsoft.com/office/officeart/2009/3/layout/HorizontalOrganizationChart"/>
    <dgm:cxn modelId="{3A0C0AAD-6969-446E-BF97-13D061601A95}" type="presParOf" srcId="{BCCD970E-11AE-4B69-B3A3-98637108613F}" destId="{5655501F-FF89-4401-8CAC-54C4B0830967}" srcOrd="0" destOrd="0" presId="urn:microsoft.com/office/officeart/2009/3/layout/HorizontalOrganizationChart"/>
    <dgm:cxn modelId="{96B0A06C-2010-41B8-A67C-274044EDAAF1}" type="presParOf" srcId="{5655501F-FF89-4401-8CAC-54C4B0830967}" destId="{AE678AC9-0994-4C57-AC28-184E15564C5D}" srcOrd="0" destOrd="0" presId="urn:microsoft.com/office/officeart/2009/3/layout/HorizontalOrganizationChart"/>
    <dgm:cxn modelId="{FC774F30-9668-4227-9CA6-C1B4A2FB33CE}" type="presParOf" srcId="{5655501F-FF89-4401-8CAC-54C4B0830967}" destId="{4C7E3B6F-B83A-47B0-AC03-792A67A68890}" srcOrd="1" destOrd="0" presId="urn:microsoft.com/office/officeart/2009/3/layout/HorizontalOrganizationChart"/>
    <dgm:cxn modelId="{96584377-427D-4B34-A7AA-CCFFA48FCA00}" type="presParOf" srcId="{BCCD970E-11AE-4B69-B3A3-98637108613F}" destId="{7DB90260-9439-467F-B5A4-9575F8B142A5}" srcOrd="1" destOrd="0" presId="urn:microsoft.com/office/officeart/2009/3/layout/HorizontalOrganizationChart"/>
    <dgm:cxn modelId="{1397046E-53F4-4506-842F-59034DA0F1C7}" type="presParOf" srcId="{7DB90260-9439-467F-B5A4-9575F8B142A5}" destId="{124DF48F-0F6B-4BDA-958B-96D230233088}" srcOrd="0" destOrd="0" presId="urn:microsoft.com/office/officeart/2009/3/layout/HorizontalOrganizationChart"/>
    <dgm:cxn modelId="{903418BC-9057-4438-BB67-AA17A60E5E85}" type="presParOf" srcId="{7DB90260-9439-467F-B5A4-9575F8B142A5}" destId="{C17025CA-7EEC-4153-9C5A-278FD391AACC}" srcOrd="1" destOrd="0" presId="urn:microsoft.com/office/officeart/2009/3/layout/HorizontalOrganizationChart"/>
    <dgm:cxn modelId="{F5FEAE27-7A7F-406C-BE3B-1CD0C71F8286}" type="presParOf" srcId="{C17025CA-7EEC-4153-9C5A-278FD391AACC}" destId="{9A3C9F3B-0568-46F1-948B-C922C42DF790}" srcOrd="0" destOrd="0" presId="urn:microsoft.com/office/officeart/2009/3/layout/HorizontalOrganizationChart"/>
    <dgm:cxn modelId="{387368C7-8A84-4834-A1D2-3F8FDDE70B4E}" type="presParOf" srcId="{9A3C9F3B-0568-46F1-948B-C922C42DF790}" destId="{B340907D-63D1-4418-A7F7-3E4AA7B936F8}" srcOrd="0" destOrd="0" presId="urn:microsoft.com/office/officeart/2009/3/layout/HorizontalOrganizationChart"/>
    <dgm:cxn modelId="{7859748A-8986-47D7-9A3E-99C006505CAB}" type="presParOf" srcId="{9A3C9F3B-0568-46F1-948B-C922C42DF790}" destId="{6A58F764-32E7-483D-BC80-6EDDC1E8826B}" srcOrd="1" destOrd="0" presId="urn:microsoft.com/office/officeart/2009/3/layout/HorizontalOrganizationChart"/>
    <dgm:cxn modelId="{7E7DCCCB-2A87-4CA1-BD65-A54073A97413}" type="presParOf" srcId="{C17025CA-7EEC-4153-9C5A-278FD391AACC}" destId="{D41E4DC2-3843-4315-9E33-DBF78BBDDA45}" srcOrd="1" destOrd="0" presId="urn:microsoft.com/office/officeart/2009/3/layout/HorizontalOrganizationChart"/>
    <dgm:cxn modelId="{1CACBAF8-9539-4F58-A3F3-F5DE15122365}" type="presParOf" srcId="{C17025CA-7EEC-4153-9C5A-278FD391AACC}" destId="{108A3817-6A72-49ED-AF46-56E0CE121B57}" srcOrd="2" destOrd="0" presId="urn:microsoft.com/office/officeart/2009/3/layout/HorizontalOrganizationChart"/>
    <dgm:cxn modelId="{A9C0B7D1-5868-4A08-87DD-F782BB5B30C3}" type="presParOf" srcId="{7DB90260-9439-467F-B5A4-9575F8B142A5}" destId="{BD0FFEA5-F6E9-41CF-8205-22B54B844E15}" srcOrd="2" destOrd="0" presId="urn:microsoft.com/office/officeart/2009/3/layout/HorizontalOrganizationChart"/>
    <dgm:cxn modelId="{B7075B3A-0476-4923-B2A1-B60407D1013D}" type="presParOf" srcId="{7DB90260-9439-467F-B5A4-9575F8B142A5}" destId="{FF8C2328-CCA0-4ED3-8A30-7DEE1F8B3D03}" srcOrd="3" destOrd="0" presId="urn:microsoft.com/office/officeart/2009/3/layout/HorizontalOrganizationChart"/>
    <dgm:cxn modelId="{CDEAC69E-7EE4-43E4-AB66-BE27450E7728}" type="presParOf" srcId="{FF8C2328-CCA0-4ED3-8A30-7DEE1F8B3D03}" destId="{AADC3295-7EF6-49AA-AC34-7A6D365B5750}" srcOrd="0" destOrd="0" presId="urn:microsoft.com/office/officeart/2009/3/layout/HorizontalOrganizationChart"/>
    <dgm:cxn modelId="{5A6AA826-E180-4FD0-A293-8C6529AC0B05}" type="presParOf" srcId="{AADC3295-7EF6-49AA-AC34-7A6D365B5750}" destId="{9E0EFEB4-9D2F-4A66-AB47-F65C6E17380C}" srcOrd="0" destOrd="0" presId="urn:microsoft.com/office/officeart/2009/3/layout/HorizontalOrganizationChart"/>
    <dgm:cxn modelId="{CCA8A7B5-29D5-4790-B22A-117A948CBF51}" type="presParOf" srcId="{AADC3295-7EF6-49AA-AC34-7A6D365B5750}" destId="{7778E235-51F7-4422-AC3A-4E9B26BFF120}" srcOrd="1" destOrd="0" presId="urn:microsoft.com/office/officeart/2009/3/layout/HorizontalOrganizationChart"/>
    <dgm:cxn modelId="{7D3E1727-AA32-4122-B691-B72D218BD8FD}" type="presParOf" srcId="{FF8C2328-CCA0-4ED3-8A30-7DEE1F8B3D03}" destId="{6789D1C6-74EF-46F5-9726-ED49552D0575}" srcOrd="1" destOrd="0" presId="urn:microsoft.com/office/officeart/2009/3/layout/HorizontalOrganizationChart"/>
    <dgm:cxn modelId="{C68EC8AF-5367-448A-B358-741ECBCAD56C}" type="presParOf" srcId="{FF8C2328-CCA0-4ED3-8A30-7DEE1F8B3D03}" destId="{489AE277-7EF9-478B-950D-BE282E309897}" srcOrd="2" destOrd="0" presId="urn:microsoft.com/office/officeart/2009/3/layout/HorizontalOrganizationChart"/>
    <dgm:cxn modelId="{B6A06A17-579F-493B-A66E-12B305105908}" type="presParOf" srcId="{7DB90260-9439-467F-B5A4-9575F8B142A5}" destId="{BBEA5A20-1E09-4C2D-9BB9-515A9FCCA29B}" srcOrd="4" destOrd="0" presId="urn:microsoft.com/office/officeart/2009/3/layout/HorizontalOrganizationChart"/>
    <dgm:cxn modelId="{0EA0C05A-69FB-4E54-A6AA-817983F77737}" type="presParOf" srcId="{7DB90260-9439-467F-B5A4-9575F8B142A5}" destId="{21573F60-B2E9-4F03-8C04-B83A8FBD9B06}" srcOrd="5" destOrd="0" presId="urn:microsoft.com/office/officeart/2009/3/layout/HorizontalOrganizationChart"/>
    <dgm:cxn modelId="{9A20AA1A-D315-41DB-87D5-EB7955B6B6F6}" type="presParOf" srcId="{21573F60-B2E9-4F03-8C04-B83A8FBD9B06}" destId="{D844CB97-6382-43E8-B9A7-0759E8B5D257}" srcOrd="0" destOrd="0" presId="urn:microsoft.com/office/officeart/2009/3/layout/HorizontalOrganizationChart"/>
    <dgm:cxn modelId="{4434F9EB-AFD4-4C72-B366-44C7B7AA98B2}" type="presParOf" srcId="{D844CB97-6382-43E8-B9A7-0759E8B5D257}" destId="{AA6AAA93-8CA6-4B5C-9849-A5051EE09850}" srcOrd="0" destOrd="0" presId="urn:microsoft.com/office/officeart/2009/3/layout/HorizontalOrganizationChart"/>
    <dgm:cxn modelId="{BB91DFC9-BE77-4542-B11B-B70D3CDD036C}" type="presParOf" srcId="{D844CB97-6382-43E8-B9A7-0759E8B5D257}" destId="{07DC41C0-7BF1-4191-A58C-BE77A77426AF}" srcOrd="1" destOrd="0" presId="urn:microsoft.com/office/officeart/2009/3/layout/HorizontalOrganizationChart"/>
    <dgm:cxn modelId="{5D882537-A7A6-4B50-8E17-79941604AA34}" type="presParOf" srcId="{21573F60-B2E9-4F03-8C04-B83A8FBD9B06}" destId="{C7D80E01-290E-46E8-9EDC-69E094989033}" srcOrd="1" destOrd="0" presId="urn:microsoft.com/office/officeart/2009/3/layout/HorizontalOrganizationChart"/>
    <dgm:cxn modelId="{2D32744C-DCD2-46E7-9B75-9CFF8E1B4F55}" type="presParOf" srcId="{21573F60-B2E9-4F03-8C04-B83A8FBD9B06}" destId="{8F91206D-0849-437B-B13B-374F3FACEAD7}" srcOrd="2" destOrd="0" presId="urn:microsoft.com/office/officeart/2009/3/layout/HorizontalOrganizationChart"/>
    <dgm:cxn modelId="{83BB9292-8B5F-4A70-B1C6-70430F417046}" type="presParOf" srcId="{7DB90260-9439-467F-B5A4-9575F8B142A5}" destId="{9C37B402-EA90-46E2-9FE7-78B157118B86}" srcOrd="6" destOrd="0" presId="urn:microsoft.com/office/officeart/2009/3/layout/HorizontalOrganizationChart"/>
    <dgm:cxn modelId="{1C6901E6-5190-498D-A76A-CAF7130248BD}" type="presParOf" srcId="{7DB90260-9439-467F-B5A4-9575F8B142A5}" destId="{4E57367F-D546-462C-886B-7E029376C0FE}" srcOrd="7" destOrd="0" presId="urn:microsoft.com/office/officeart/2009/3/layout/HorizontalOrganizationChart"/>
    <dgm:cxn modelId="{B5CD1DE3-F8F6-4508-8205-BA3AB1D044EE}" type="presParOf" srcId="{4E57367F-D546-462C-886B-7E029376C0FE}" destId="{842320B3-FC78-4B9B-981D-766C12EDEE39}" srcOrd="0" destOrd="0" presId="urn:microsoft.com/office/officeart/2009/3/layout/HorizontalOrganizationChart"/>
    <dgm:cxn modelId="{F37C2804-808D-4081-8C36-B414810F9D25}" type="presParOf" srcId="{842320B3-FC78-4B9B-981D-766C12EDEE39}" destId="{11F71156-1064-44E4-A7A9-80895229ACC0}" srcOrd="0" destOrd="0" presId="urn:microsoft.com/office/officeart/2009/3/layout/HorizontalOrganizationChart"/>
    <dgm:cxn modelId="{ACD4B128-70A6-4B6A-A8A1-775F10C82750}" type="presParOf" srcId="{842320B3-FC78-4B9B-981D-766C12EDEE39}" destId="{E01F478D-A010-4292-8AEE-92B0A8C1FE3E}" srcOrd="1" destOrd="0" presId="urn:microsoft.com/office/officeart/2009/3/layout/HorizontalOrganizationChart"/>
    <dgm:cxn modelId="{0BFF6535-8121-4587-A9CC-CD4EA2C7A41F}" type="presParOf" srcId="{4E57367F-D546-462C-886B-7E029376C0FE}" destId="{AC17FB3C-DCD8-4268-8B40-7E38F115A33A}" srcOrd="1" destOrd="0" presId="urn:microsoft.com/office/officeart/2009/3/layout/HorizontalOrganizationChart"/>
    <dgm:cxn modelId="{DAB57A50-A74F-4643-96E1-C4A15B3C5C22}" type="presParOf" srcId="{4E57367F-D546-462C-886B-7E029376C0FE}" destId="{878535D0-C5B6-4C9E-B015-4C35C995D5B9}" srcOrd="2" destOrd="0" presId="urn:microsoft.com/office/officeart/2009/3/layout/HorizontalOrganizationChart"/>
    <dgm:cxn modelId="{CF177F16-43FA-4553-8B1E-C5878BF1429A}" type="presParOf" srcId="{7DB90260-9439-467F-B5A4-9575F8B142A5}" destId="{56A4E828-9C99-4426-BBB8-D617EC43C6CB}" srcOrd="8" destOrd="0" presId="urn:microsoft.com/office/officeart/2009/3/layout/HorizontalOrganizationChart"/>
    <dgm:cxn modelId="{8A6C3A9A-18EA-4414-B664-0F3F19B74B87}" type="presParOf" srcId="{7DB90260-9439-467F-B5A4-9575F8B142A5}" destId="{7D09FA22-6ED5-4F70-9E65-07BDAE4B9CBD}" srcOrd="9" destOrd="0" presId="urn:microsoft.com/office/officeart/2009/3/layout/HorizontalOrganizationChart"/>
    <dgm:cxn modelId="{08F21A46-403C-48F7-AE0E-06DCA2469CF7}" type="presParOf" srcId="{7D09FA22-6ED5-4F70-9E65-07BDAE4B9CBD}" destId="{FB247F18-4EB5-4ED7-BFF8-822ADE85E734}" srcOrd="0" destOrd="0" presId="urn:microsoft.com/office/officeart/2009/3/layout/HorizontalOrganizationChart"/>
    <dgm:cxn modelId="{CDB50430-F06A-4E27-B9C6-D1A278CF99E9}" type="presParOf" srcId="{FB247F18-4EB5-4ED7-BFF8-822ADE85E734}" destId="{8AFF7E81-4E4B-4D05-8C03-824DA450DE8E}" srcOrd="0" destOrd="0" presId="urn:microsoft.com/office/officeart/2009/3/layout/HorizontalOrganizationChart"/>
    <dgm:cxn modelId="{78857048-03AD-46A3-BA9C-DADB1F04C96C}" type="presParOf" srcId="{FB247F18-4EB5-4ED7-BFF8-822ADE85E734}" destId="{FD4B83AE-B2BA-40E2-935F-EF6526F8B96F}" srcOrd="1" destOrd="0" presId="urn:microsoft.com/office/officeart/2009/3/layout/HorizontalOrganizationChart"/>
    <dgm:cxn modelId="{D9520821-6966-4F77-8A01-3FBAAEFDDC18}" type="presParOf" srcId="{7D09FA22-6ED5-4F70-9E65-07BDAE4B9CBD}" destId="{73F1D7B7-2FBF-4B16-872E-ED83E1467BA2}" srcOrd="1" destOrd="0" presId="urn:microsoft.com/office/officeart/2009/3/layout/HorizontalOrganizationChart"/>
    <dgm:cxn modelId="{F8CF0E27-9561-48F7-96B8-8E419CA1FB26}" type="presParOf" srcId="{7D09FA22-6ED5-4F70-9E65-07BDAE4B9CBD}" destId="{9CFB5786-1F37-42FC-8E6C-634B382ED0B3}" srcOrd="2" destOrd="0" presId="urn:microsoft.com/office/officeart/2009/3/layout/HorizontalOrganizationChart"/>
    <dgm:cxn modelId="{7CF1BF7A-5715-4C00-B48A-FAD73391A665}" type="presParOf" srcId="{7DB90260-9439-467F-B5A4-9575F8B142A5}" destId="{38EC935E-930F-490A-8337-46939EF8F176}" srcOrd="10" destOrd="0" presId="urn:microsoft.com/office/officeart/2009/3/layout/HorizontalOrganizationChart"/>
    <dgm:cxn modelId="{11CD7920-4889-45A9-A8A5-FEAC47CABC10}" type="presParOf" srcId="{7DB90260-9439-467F-B5A4-9575F8B142A5}" destId="{D46BD46B-2C9F-4A12-A658-2CB681B0CB0F}" srcOrd="11" destOrd="0" presId="urn:microsoft.com/office/officeart/2009/3/layout/HorizontalOrganizationChart"/>
    <dgm:cxn modelId="{5D5B13A9-00C3-4761-B61E-3091C34EAF89}" type="presParOf" srcId="{D46BD46B-2C9F-4A12-A658-2CB681B0CB0F}" destId="{821A2B6A-1BBE-4099-81DC-27E33E2DC65F}" srcOrd="0" destOrd="0" presId="urn:microsoft.com/office/officeart/2009/3/layout/HorizontalOrganizationChart"/>
    <dgm:cxn modelId="{5BE5A38E-25B9-49C9-8B9D-9E2CDB741BA3}" type="presParOf" srcId="{821A2B6A-1BBE-4099-81DC-27E33E2DC65F}" destId="{FBA36964-2A2C-4266-B2C9-75DE8179C2F7}" srcOrd="0" destOrd="0" presId="urn:microsoft.com/office/officeart/2009/3/layout/HorizontalOrganizationChart"/>
    <dgm:cxn modelId="{3739AE39-BD36-4023-AE1E-70E943846E1A}" type="presParOf" srcId="{821A2B6A-1BBE-4099-81DC-27E33E2DC65F}" destId="{F0DE68D6-4B26-4F95-92CC-10389A41DBDB}" srcOrd="1" destOrd="0" presId="urn:microsoft.com/office/officeart/2009/3/layout/HorizontalOrganizationChart"/>
    <dgm:cxn modelId="{59D21994-A1F8-4BF5-8C63-63F94CFF1E37}" type="presParOf" srcId="{D46BD46B-2C9F-4A12-A658-2CB681B0CB0F}" destId="{C1221EEE-2A8B-4FB7-AA90-FEED28A79D7B}" srcOrd="1" destOrd="0" presId="urn:microsoft.com/office/officeart/2009/3/layout/HorizontalOrganizationChart"/>
    <dgm:cxn modelId="{D0278903-5D1A-4799-8D75-5E1B4C3DB3AB}" type="presParOf" srcId="{D46BD46B-2C9F-4A12-A658-2CB681B0CB0F}" destId="{3A7B71EA-B981-49A6-B927-99BBEBBE4BC2}" srcOrd="2" destOrd="0" presId="urn:microsoft.com/office/officeart/2009/3/layout/HorizontalOrganizationChart"/>
    <dgm:cxn modelId="{E6A67AD8-AA8B-4F36-A38A-4F41334F43A6}" type="presParOf" srcId="{7DB90260-9439-467F-B5A4-9575F8B142A5}" destId="{937E9400-DB0C-4058-B807-8F86C27DDE16}" srcOrd="12" destOrd="0" presId="urn:microsoft.com/office/officeart/2009/3/layout/HorizontalOrganizationChart"/>
    <dgm:cxn modelId="{48100DCE-7A67-4575-88E0-E0930A65859E}" type="presParOf" srcId="{7DB90260-9439-467F-B5A4-9575F8B142A5}" destId="{BBA8BF4E-8CA2-41A6-ACFF-5BB40FEBC1FB}" srcOrd="13" destOrd="0" presId="urn:microsoft.com/office/officeart/2009/3/layout/HorizontalOrganizationChart"/>
    <dgm:cxn modelId="{1EF9F504-42CA-4550-9001-2FA907851BA3}" type="presParOf" srcId="{BBA8BF4E-8CA2-41A6-ACFF-5BB40FEBC1FB}" destId="{8BFDB0D1-401B-444D-89A7-8909D4118729}" srcOrd="0" destOrd="0" presId="urn:microsoft.com/office/officeart/2009/3/layout/HorizontalOrganizationChart"/>
    <dgm:cxn modelId="{B601653A-14B8-453F-94F9-E8F786B19214}" type="presParOf" srcId="{8BFDB0D1-401B-444D-89A7-8909D4118729}" destId="{319664C2-9407-438C-AA55-A0EDDA7CE997}" srcOrd="0" destOrd="0" presId="urn:microsoft.com/office/officeart/2009/3/layout/HorizontalOrganizationChart"/>
    <dgm:cxn modelId="{F1C06FF9-B4F2-4823-9485-A88D77947C43}" type="presParOf" srcId="{8BFDB0D1-401B-444D-89A7-8909D4118729}" destId="{403A9B50-3981-4ACB-AB3C-2999FF0B437E}" srcOrd="1" destOrd="0" presId="urn:microsoft.com/office/officeart/2009/3/layout/HorizontalOrganizationChart"/>
    <dgm:cxn modelId="{3F98C62F-884F-4010-8D61-27D271D84410}" type="presParOf" srcId="{BBA8BF4E-8CA2-41A6-ACFF-5BB40FEBC1FB}" destId="{38E4AEA4-C23C-4D5D-BC1D-F54086D06902}" srcOrd="1" destOrd="0" presId="urn:microsoft.com/office/officeart/2009/3/layout/HorizontalOrganizationChart"/>
    <dgm:cxn modelId="{55850FAB-0E7D-48FF-AAB4-0A3196756A45}" type="presParOf" srcId="{BBA8BF4E-8CA2-41A6-ACFF-5BB40FEBC1FB}" destId="{2F8B332F-6673-4BC6-A02D-8FEA23D182F7}" srcOrd="2" destOrd="0" presId="urn:microsoft.com/office/officeart/2009/3/layout/HorizontalOrganizationChart"/>
    <dgm:cxn modelId="{CF63A474-7267-46DE-A358-A5D5178F8D69}" type="presParOf" srcId="{7DB90260-9439-467F-B5A4-9575F8B142A5}" destId="{39A0F532-86C6-429E-8DD0-724B06248FD8}" srcOrd="14" destOrd="0" presId="urn:microsoft.com/office/officeart/2009/3/layout/HorizontalOrganizationChart"/>
    <dgm:cxn modelId="{F45F3C12-A5E8-437F-B721-A3F85EBEBD27}" type="presParOf" srcId="{7DB90260-9439-467F-B5A4-9575F8B142A5}" destId="{0DE719D9-074E-4788-9A44-B887E8350455}" srcOrd="15" destOrd="0" presId="urn:microsoft.com/office/officeart/2009/3/layout/HorizontalOrganizationChart"/>
    <dgm:cxn modelId="{83F510FC-9DBC-47C1-B3EC-A83C68361D30}" type="presParOf" srcId="{0DE719D9-074E-4788-9A44-B887E8350455}" destId="{5916FB95-80C8-4952-9807-72E7FA1C3032}" srcOrd="0" destOrd="0" presId="urn:microsoft.com/office/officeart/2009/3/layout/HorizontalOrganizationChart"/>
    <dgm:cxn modelId="{58DEBF3D-452B-471D-9B93-16880A0EED5F}" type="presParOf" srcId="{5916FB95-80C8-4952-9807-72E7FA1C3032}" destId="{F0ADDAA9-4CF6-4421-96AA-5A639D42C954}" srcOrd="0" destOrd="0" presId="urn:microsoft.com/office/officeart/2009/3/layout/HorizontalOrganizationChart"/>
    <dgm:cxn modelId="{393EF877-1661-4CBB-A021-6AB8EEE995C4}" type="presParOf" srcId="{5916FB95-80C8-4952-9807-72E7FA1C3032}" destId="{D7B7BFBF-5E01-4FBD-9676-CB3B9B6925E2}" srcOrd="1" destOrd="0" presId="urn:microsoft.com/office/officeart/2009/3/layout/HorizontalOrganizationChart"/>
    <dgm:cxn modelId="{C6C1AAF9-A81B-4BF6-B332-2FBB3DAAD55D}" type="presParOf" srcId="{0DE719D9-074E-4788-9A44-B887E8350455}" destId="{EEC58525-CB22-4607-8602-BD3921C0189C}" srcOrd="1" destOrd="0" presId="urn:microsoft.com/office/officeart/2009/3/layout/HorizontalOrganizationChart"/>
    <dgm:cxn modelId="{307E825A-9849-40BA-BC27-BCED1293E425}" type="presParOf" srcId="{0DE719D9-074E-4788-9A44-B887E8350455}" destId="{EA1491AB-1C61-4131-8B5F-9F9567CA60A1}" srcOrd="2" destOrd="0" presId="urn:microsoft.com/office/officeart/2009/3/layout/HorizontalOrganizationChart"/>
    <dgm:cxn modelId="{3085864F-E3D3-4A6D-88D5-87CB64A84BAD}" type="presParOf" srcId="{7DB90260-9439-467F-B5A4-9575F8B142A5}" destId="{D18290D8-97FB-4A7E-9BAB-6D6A5B3FB0D3}" srcOrd="16" destOrd="0" presId="urn:microsoft.com/office/officeart/2009/3/layout/HorizontalOrganizationChart"/>
    <dgm:cxn modelId="{2FE6D231-4636-4CC9-8F67-331398A63B49}" type="presParOf" srcId="{7DB90260-9439-467F-B5A4-9575F8B142A5}" destId="{7BD89122-9A73-4E2B-81D6-93BFC69CA667}" srcOrd="17" destOrd="0" presId="urn:microsoft.com/office/officeart/2009/3/layout/HorizontalOrganizationChart"/>
    <dgm:cxn modelId="{A421D28E-6E6A-4B29-BB66-434064837868}" type="presParOf" srcId="{7BD89122-9A73-4E2B-81D6-93BFC69CA667}" destId="{5AF765CD-717D-45BD-8CB8-E55C50953168}" srcOrd="0" destOrd="0" presId="urn:microsoft.com/office/officeart/2009/3/layout/HorizontalOrganizationChart"/>
    <dgm:cxn modelId="{9C45C679-0B19-4BE8-8E96-AEC35A678D17}" type="presParOf" srcId="{5AF765CD-717D-45BD-8CB8-E55C50953168}" destId="{2D9B9CD7-4D12-47FE-AC09-EE49B4E4B56D}" srcOrd="0" destOrd="0" presId="urn:microsoft.com/office/officeart/2009/3/layout/HorizontalOrganizationChart"/>
    <dgm:cxn modelId="{A0F61467-575D-4558-9153-5FB362539A05}" type="presParOf" srcId="{5AF765CD-717D-45BD-8CB8-E55C50953168}" destId="{A2248A61-081B-4B1A-AB38-BCCF8687A1AD}" srcOrd="1" destOrd="0" presId="urn:microsoft.com/office/officeart/2009/3/layout/HorizontalOrganizationChart"/>
    <dgm:cxn modelId="{7EF8F4C9-BB73-4175-BAA0-04E3A5FC4263}" type="presParOf" srcId="{7BD89122-9A73-4E2B-81D6-93BFC69CA667}" destId="{C14CF923-2CE6-479C-8C91-CD4C6157DB20}" srcOrd="1" destOrd="0" presId="urn:microsoft.com/office/officeart/2009/3/layout/HorizontalOrganizationChart"/>
    <dgm:cxn modelId="{7F896A48-4F46-45CC-A06C-0C94B6AB91FA}" type="presParOf" srcId="{7BD89122-9A73-4E2B-81D6-93BFC69CA667}" destId="{CC589721-3371-4FD6-A0A4-F80EA28E8FFD}" srcOrd="2" destOrd="0" presId="urn:microsoft.com/office/officeart/2009/3/layout/HorizontalOrganizationChart"/>
    <dgm:cxn modelId="{5359831A-4B61-447C-8044-2FD014EF659C}" type="presParOf" srcId="{BCCD970E-11AE-4B69-B3A3-98637108613F}" destId="{F18FD405-B691-4F04-B76B-E58810FC12F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290D8-97FB-4A7E-9BAB-6D6A5B3FB0D3}">
      <dsp:nvSpPr>
        <dsp:cNvPr id="0" name=""/>
        <dsp:cNvSpPr/>
      </dsp:nvSpPr>
      <dsp:spPr>
        <a:xfrm>
          <a:off x="3627010" y="2154660"/>
          <a:ext cx="229992" cy="1977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996" y="0"/>
              </a:lnTo>
              <a:lnTo>
                <a:pt x="114996" y="1977937"/>
              </a:lnTo>
              <a:lnTo>
                <a:pt x="229992" y="197793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0F532-86C6-429E-8DD0-724B06248FD8}">
      <dsp:nvSpPr>
        <dsp:cNvPr id="0" name=""/>
        <dsp:cNvSpPr/>
      </dsp:nvSpPr>
      <dsp:spPr>
        <a:xfrm>
          <a:off x="3627010" y="2154660"/>
          <a:ext cx="229992" cy="1483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996" y="0"/>
              </a:lnTo>
              <a:lnTo>
                <a:pt x="114996" y="1483452"/>
              </a:lnTo>
              <a:lnTo>
                <a:pt x="229992" y="148345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E9400-DB0C-4058-B807-8F86C27DDE16}">
      <dsp:nvSpPr>
        <dsp:cNvPr id="0" name=""/>
        <dsp:cNvSpPr/>
      </dsp:nvSpPr>
      <dsp:spPr>
        <a:xfrm>
          <a:off x="3627010" y="2154660"/>
          <a:ext cx="229992" cy="988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996" y="0"/>
              </a:lnTo>
              <a:lnTo>
                <a:pt x="114996" y="988968"/>
              </a:lnTo>
              <a:lnTo>
                <a:pt x="229992" y="98896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C935E-930F-490A-8337-46939EF8F176}">
      <dsp:nvSpPr>
        <dsp:cNvPr id="0" name=""/>
        <dsp:cNvSpPr/>
      </dsp:nvSpPr>
      <dsp:spPr>
        <a:xfrm>
          <a:off x="3627010" y="2154660"/>
          <a:ext cx="229992" cy="494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996" y="0"/>
              </a:lnTo>
              <a:lnTo>
                <a:pt x="114996" y="494484"/>
              </a:lnTo>
              <a:lnTo>
                <a:pt x="229992" y="49448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4E828-9C99-4426-BBB8-D617EC43C6CB}">
      <dsp:nvSpPr>
        <dsp:cNvPr id="0" name=""/>
        <dsp:cNvSpPr/>
      </dsp:nvSpPr>
      <dsp:spPr>
        <a:xfrm>
          <a:off x="3627010" y="2108940"/>
          <a:ext cx="2299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9992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7B402-EA90-46E2-9FE7-78B157118B86}">
      <dsp:nvSpPr>
        <dsp:cNvPr id="0" name=""/>
        <dsp:cNvSpPr/>
      </dsp:nvSpPr>
      <dsp:spPr>
        <a:xfrm>
          <a:off x="3627010" y="1660176"/>
          <a:ext cx="229992" cy="494484"/>
        </a:xfrm>
        <a:custGeom>
          <a:avLst/>
          <a:gdLst/>
          <a:ahLst/>
          <a:cxnLst/>
          <a:rect l="0" t="0" r="0" b="0"/>
          <a:pathLst>
            <a:path>
              <a:moveTo>
                <a:pt x="0" y="494484"/>
              </a:moveTo>
              <a:lnTo>
                <a:pt x="114996" y="494484"/>
              </a:lnTo>
              <a:lnTo>
                <a:pt x="114996" y="0"/>
              </a:lnTo>
              <a:lnTo>
                <a:pt x="229992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A5A20-1E09-4C2D-9BB9-515A9FCCA29B}">
      <dsp:nvSpPr>
        <dsp:cNvPr id="0" name=""/>
        <dsp:cNvSpPr/>
      </dsp:nvSpPr>
      <dsp:spPr>
        <a:xfrm>
          <a:off x="3627010" y="1165691"/>
          <a:ext cx="229992" cy="988968"/>
        </a:xfrm>
        <a:custGeom>
          <a:avLst/>
          <a:gdLst/>
          <a:ahLst/>
          <a:cxnLst/>
          <a:rect l="0" t="0" r="0" b="0"/>
          <a:pathLst>
            <a:path>
              <a:moveTo>
                <a:pt x="0" y="988968"/>
              </a:moveTo>
              <a:lnTo>
                <a:pt x="114996" y="988968"/>
              </a:lnTo>
              <a:lnTo>
                <a:pt x="114996" y="0"/>
              </a:lnTo>
              <a:lnTo>
                <a:pt x="229992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FFEA5-F6E9-41CF-8205-22B54B844E15}">
      <dsp:nvSpPr>
        <dsp:cNvPr id="0" name=""/>
        <dsp:cNvSpPr/>
      </dsp:nvSpPr>
      <dsp:spPr>
        <a:xfrm>
          <a:off x="3627010" y="671207"/>
          <a:ext cx="229992" cy="1483452"/>
        </a:xfrm>
        <a:custGeom>
          <a:avLst/>
          <a:gdLst/>
          <a:ahLst/>
          <a:cxnLst/>
          <a:rect l="0" t="0" r="0" b="0"/>
          <a:pathLst>
            <a:path>
              <a:moveTo>
                <a:pt x="0" y="1483452"/>
              </a:moveTo>
              <a:lnTo>
                <a:pt x="114996" y="1483452"/>
              </a:lnTo>
              <a:lnTo>
                <a:pt x="114996" y="0"/>
              </a:lnTo>
              <a:lnTo>
                <a:pt x="229992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DF48F-0F6B-4BDA-958B-96D230233088}">
      <dsp:nvSpPr>
        <dsp:cNvPr id="0" name=""/>
        <dsp:cNvSpPr/>
      </dsp:nvSpPr>
      <dsp:spPr>
        <a:xfrm>
          <a:off x="3627010" y="176723"/>
          <a:ext cx="229992" cy="1977937"/>
        </a:xfrm>
        <a:custGeom>
          <a:avLst/>
          <a:gdLst/>
          <a:ahLst/>
          <a:cxnLst/>
          <a:rect l="0" t="0" r="0" b="0"/>
          <a:pathLst>
            <a:path>
              <a:moveTo>
                <a:pt x="0" y="1977937"/>
              </a:moveTo>
              <a:lnTo>
                <a:pt x="114996" y="1977937"/>
              </a:lnTo>
              <a:lnTo>
                <a:pt x="114996" y="0"/>
              </a:lnTo>
              <a:lnTo>
                <a:pt x="229992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78AC9-0994-4C57-AC28-184E15564C5D}">
      <dsp:nvSpPr>
        <dsp:cNvPr id="0" name=""/>
        <dsp:cNvSpPr/>
      </dsp:nvSpPr>
      <dsp:spPr>
        <a:xfrm>
          <a:off x="2477046" y="1979291"/>
          <a:ext cx="1149963" cy="3507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PMBOK</a:t>
          </a:r>
        </a:p>
      </dsp:txBody>
      <dsp:txXfrm>
        <a:off x="2477046" y="1979291"/>
        <a:ext cx="1149963" cy="350738"/>
      </dsp:txXfrm>
    </dsp:sp>
    <dsp:sp modelId="{B340907D-63D1-4418-A7F7-3E4AA7B936F8}">
      <dsp:nvSpPr>
        <dsp:cNvPr id="0" name=""/>
        <dsp:cNvSpPr/>
      </dsp:nvSpPr>
      <dsp:spPr>
        <a:xfrm>
          <a:off x="3857002" y="1353"/>
          <a:ext cx="1149963" cy="35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Alcance</a:t>
          </a:r>
        </a:p>
      </dsp:txBody>
      <dsp:txXfrm>
        <a:off x="3857002" y="1353"/>
        <a:ext cx="1149963" cy="350738"/>
      </dsp:txXfrm>
    </dsp:sp>
    <dsp:sp modelId="{9E0EFEB4-9D2F-4A66-AB47-F65C6E17380C}">
      <dsp:nvSpPr>
        <dsp:cNvPr id="0" name=""/>
        <dsp:cNvSpPr/>
      </dsp:nvSpPr>
      <dsp:spPr>
        <a:xfrm>
          <a:off x="3857002" y="495838"/>
          <a:ext cx="1149963" cy="35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Tiempo</a:t>
          </a:r>
        </a:p>
      </dsp:txBody>
      <dsp:txXfrm>
        <a:off x="3857002" y="495838"/>
        <a:ext cx="1149963" cy="350738"/>
      </dsp:txXfrm>
    </dsp:sp>
    <dsp:sp modelId="{AA6AAA93-8CA6-4B5C-9849-A5051EE09850}">
      <dsp:nvSpPr>
        <dsp:cNvPr id="0" name=""/>
        <dsp:cNvSpPr/>
      </dsp:nvSpPr>
      <dsp:spPr>
        <a:xfrm>
          <a:off x="3857002" y="990322"/>
          <a:ext cx="1149963" cy="35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Riesgos</a:t>
          </a:r>
        </a:p>
      </dsp:txBody>
      <dsp:txXfrm>
        <a:off x="3857002" y="990322"/>
        <a:ext cx="1149963" cy="350738"/>
      </dsp:txXfrm>
    </dsp:sp>
    <dsp:sp modelId="{11F71156-1064-44E4-A7A9-80895229ACC0}">
      <dsp:nvSpPr>
        <dsp:cNvPr id="0" name=""/>
        <dsp:cNvSpPr/>
      </dsp:nvSpPr>
      <dsp:spPr>
        <a:xfrm>
          <a:off x="3857002" y="1484806"/>
          <a:ext cx="1149963" cy="35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Costos</a:t>
          </a:r>
        </a:p>
      </dsp:txBody>
      <dsp:txXfrm>
        <a:off x="3857002" y="1484806"/>
        <a:ext cx="1149963" cy="350738"/>
      </dsp:txXfrm>
    </dsp:sp>
    <dsp:sp modelId="{8AFF7E81-4E4B-4D05-8C03-824DA450DE8E}">
      <dsp:nvSpPr>
        <dsp:cNvPr id="0" name=""/>
        <dsp:cNvSpPr/>
      </dsp:nvSpPr>
      <dsp:spPr>
        <a:xfrm>
          <a:off x="3857002" y="1979291"/>
          <a:ext cx="1149963" cy="35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Comunicación</a:t>
          </a:r>
        </a:p>
      </dsp:txBody>
      <dsp:txXfrm>
        <a:off x="3857002" y="1979291"/>
        <a:ext cx="1149963" cy="350738"/>
      </dsp:txXfrm>
    </dsp:sp>
    <dsp:sp modelId="{FBA36964-2A2C-4266-B2C9-75DE8179C2F7}">
      <dsp:nvSpPr>
        <dsp:cNvPr id="0" name=""/>
        <dsp:cNvSpPr/>
      </dsp:nvSpPr>
      <dsp:spPr>
        <a:xfrm>
          <a:off x="3857002" y="2473775"/>
          <a:ext cx="1149963" cy="35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De RR.HH</a:t>
          </a:r>
        </a:p>
      </dsp:txBody>
      <dsp:txXfrm>
        <a:off x="3857002" y="2473775"/>
        <a:ext cx="1149963" cy="350738"/>
      </dsp:txXfrm>
    </dsp:sp>
    <dsp:sp modelId="{319664C2-9407-438C-AA55-A0EDDA7CE997}">
      <dsp:nvSpPr>
        <dsp:cNvPr id="0" name=""/>
        <dsp:cNvSpPr/>
      </dsp:nvSpPr>
      <dsp:spPr>
        <a:xfrm>
          <a:off x="3857002" y="2968259"/>
          <a:ext cx="1149963" cy="35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Integración</a:t>
          </a:r>
        </a:p>
      </dsp:txBody>
      <dsp:txXfrm>
        <a:off x="3857002" y="2968259"/>
        <a:ext cx="1149963" cy="350738"/>
      </dsp:txXfrm>
    </dsp:sp>
    <dsp:sp modelId="{F0ADDAA9-4CF6-4421-96AA-5A639D42C954}">
      <dsp:nvSpPr>
        <dsp:cNvPr id="0" name=""/>
        <dsp:cNvSpPr/>
      </dsp:nvSpPr>
      <dsp:spPr>
        <a:xfrm>
          <a:off x="3857002" y="3462744"/>
          <a:ext cx="1149963" cy="35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De calidad</a:t>
          </a:r>
        </a:p>
      </dsp:txBody>
      <dsp:txXfrm>
        <a:off x="3857002" y="3462744"/>
        <a:ext cx="1149963" cy="350738"/>
      </dsp:txXfrm>
    </dsp:sp>
    <dsp:sp modelId="{2D9B9CD7-4D12-47FE-AC09-EE49B4E4B56D}">
      <dsp:nvSpPr>
        <dsp:cNvPr id="0" name=""/>
        <dsp:cNvSpPr/>
      </dsp:nvSpPr>
      <dsp:spPr>
        <a:xfrm>
          <a:off x="3857002" y="3957228"/>
          <a:ext cx="1149963" cy="3507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De Interesados</a:t>
          </a:r>
        </a:p>
      </dsp:txBody>
      <dsp:txXfrm>
        <a:off x="3857002" y="3957228"/>
        <a:ext cx="1149963" cy="350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290D8-97FB-4A7E-9BAB-6D6A5B3FB0D3}">
      <dsp:nvSpPr>
        <dsp:cNvPr id="0" name=""/>
        <dsp:cNvSpPr/>
      </dsp:nvSpPr>
      <dsp:spPr>
        <a:xfrm>
          <a:off x="1625400" y="2154660"/>
          <a:ext cx="229863" cy="1976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931" y="0"/>
              </a:lnTo>
              <a:lnTo>
                <a:pt x="114931" y="1976823"/>
              </a:lnTo>
              <a:lnTo>
                <a:pt x="229863" y="197682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0F532-86C6-429E-8DD0-724B06248FD8}">
      <dsp:nvSpPr>
        <dsp:cNvPr id="0" name=""/>
        <dsp:cNvSpPr/>
      </dsp:nvSpPr>
      <dsp:spPr>
        <a:xfrm>
          <a:off x="1625400" y="2154660"/>
          <a:ext cx="229863" cy="1482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931" y="0"/>
              </a:lnTo>
              <a:lnTo>
                <a:pt x="114931" y="1482617"/>
              </a:lnTo>
              <a:lnTo>
                <a:pt x="229863" y="148261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E9400-DB0C-4058-B807-8F86C27DDE16}">
      <dsp:nvSpPr>
        <dsp:cNvPr id="0" name=""/>
        <dsp:cNvSpPr/>
      </dsp:nvSpPr>
      <dsp:spPr>
        <a:xfrm>
          <a:off x="1625400" y="2154660"/>
          <a:ext cx="229863" cy="988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931" y="0"/>
              </a:lnTo>
              <a:lnTo>
                <a:pt x="114931" y="988411"/>
              </a:lnTo>
              <a:lnTo>
                <a:pt x="229863" y="98841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C935E-930F-490A-8337-46939EF8F176}">
      <dsp:nvSpPr>
        <dsp:cNvPr id="0" name=""/>
        <dsp:cNvSpPr/>
      </dsp:nvSpPr>
      <dsp:spPr>
        <a:xfrm>
          <a:off x="1625400" y="2154660"/>
          <a:ext cx="229863" cy="494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931" y="0"/>
              </a:lnTo>
              <a:lnTo>
                <a:pt x="114931" y="494205"/>
              </a:lnTo>
              <a:lnTo>
                <a:pt x="229863" y="49420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4E828-9C99-4426-BBB8-D617EC43C6CB}">
      <dsp:nvSpPr>
        <dsp:cNvPr id="0" name=""/>
        <dsp:cNvSpPr/>
      </dsp:nvSpPr>
      <dsp:spPr>
        <a:xfrm>
          <a:off x="1625400" y="2108940"/>
          <a:ext cx="2298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986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37B402-EA90-46E2-9FE7-78B157118B86}">
      <dsp:nvSpPr>
        <dsp:cNvPr id="0" name=""/>
        <dsp:cNvSpPr/>
      </dsp:nvSpPr>
      <dsp:spPr>
        <a:xfrm>
          <a:off x="1625400" y="1660454"/>
          <a:ext cx="229863" cy="494205"/>
        </a:xfrm>
        <a:custGeom>
          <a:avLst/>
          <a:gdLst/>
          <a:ahLst/>
          <a:cxnLst/>
          <a:rect l="0" t="0" r="0" b="0"/>
          <a:pathLst>
            <a:path>
              <a:moveTo>
                <a:pt x="0" y="494205"/>
              </a:moveTo>
              <a:lnTo>
                <a:pt x="114931" y="494205"/>
              </a:lnTo>
              <a:lnTo>
                <a:pt x="114931" y="0"/>
              </a:lnTo>
              <a:lnTo>
                <a:pt x="22986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A5A20-1E09-4C2D-9BB9-515A9FCCA29B}">
      <dsp:nvSpPr>
        <dsp:cNvPr id="0" name=""/>
        <dsp:cNvSpPr/>
      </dsp:nvSpPr>
      <dsp:spPr>
        <a:xfrm>
          <a:off x="1625400" y="1166248"/>
          <a:ext cx="229863" cy="988411"/>
        </a:xfrm>
        <a:custGeom>
          <a:avLst/>
          <a:gdLst/>
          <a:ahLst/>
          <a:cxnLst/>
          <a:rect l="0" t="0" r="0" b="0"/>
          <a:pathLst>
            <a:path>
              <a:moveTo>
                <a:pt x="0" y="988411"/>
              </a:moveTo>
              <a:lnTo>
                <a:pt x="114931" y="988411"/>
              </a:lnTo>
              <a:lnTo>
                <a:pt x="114931" y="0"/>
              </a:lnTo>
              <a:lnTo>
                <a:pt x="22986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0FFEA5-F6E9-41CF-8205-22B54B844E15}">
      <dsp:nvSpPr>
        <dsp:cNvPr id="0" name=""/>
        <dsp:cNvSpPr/>
      </dsp:nvSpPr>
      <dsp:spPr>
        <a:xfrm>
          <a:off x="1625400" y="672042"/>
          <a:ext cx="229863" cy="1482617"/>
        </a:xfrm>
        <a:custGeom>
          <a:avLst/>
          <a:gdLst/>
          <a:ahLst/>
          <a:cxnLst/>
          <a:rect l="0" t="0" r="0" b="0"/>
          <a:pathLst>
            <a:path>
              <a:moveTo>
                <a:pt x="0" y="1482617"/>
              </a:moveTo>
              <a:lnTo>
                <a:pt x="114931" y="1482617"/>
              </a:lnTo>
              <a:lnTo>
                <a:pt x="114931" y="0"/>
              </a:lnTo>
              <a:lnTo>
                <a:pt x="22986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DF48F-0F6B-4BDA-958B-96D230233088}">
      <dsp:nvSpPr>
        <dsp:cNvPr id="0" name=""/>
        <dsp:cNvSpPr/>
      </dsp:nvSpPr>
      <dsp:spPr>
        <a:xfrm>
          <a:off x="1625400" y="177836"/>
          <a:ext cx="229863" cy="1976823"/>
        </a:xfrm>
        <a:custGeom>
          <a:avLst/>
          <a:gdLst/>
          <a:ahLst/>
          <a:cxnLst/>
          <a:rect l="0" t="0" r="0" b="0"/>
          <a:pathLst>
            <a:path>
              <a:moveTo>
                <a:pt x="0" y="1976823"/>
              </a:moveTo>
              <a:lnTo>
                <a:pt x="114931" y="1976823"/>
              </a:lnTo>
              <a:lnTo>
                <a:pt x="114931" y="0"/>
              </a:lnTo>
              <a:lnTo>
                <a:pt x="229863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78AC9-0994-4C57-AC28-184E15564C5D}">
      <dsp:nvSpPr>
        <dsp:cNvPr id="0" name=""/>
        <dsp:cNvSpPr/>
      </dsp:nvSpPr>
      <dsp:spPr>
        <a:xfrm>
          <a:off x="476084" y="1979389"/>
          <a:ext cx="1149316" cy="3505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PMBOK</a:t>
          </a:r>
        </a:p>
      </dsp:txBody>
      <dsp:txXfrm>
        <a:off x="476084" y="1979389"/>
        <a:ext cx="1149316" cy="350541"/>
      </dsp:txXfrm>
    </dsp:sp>
    <dsp:sp modelId="{B340907D-63D1-4418-A7F7-3E4AA7B936F8}">
      <dsp:nvSpPr>
        <dsp:cNvPr id="0" name=""/>
        <dsp:cNvSpPr/>
      </dsp:nvSpPr>
      <dsp:spPr>
        <a:xfrm>
          <a:off x="1855264" y="2565"/>
          <a:ext cx="1149316" cy="3505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Alcance</a:t>
          </a:r>
        </a:p>
      </dsp:txBody>
      <dsp:txXfrm>
        <a:off x="1855264" y="2565"/>
        <a:ext cx="1149316" cy="350541"/>
      </dsp:txXfrm>
    </dsp:sp>
    <dsp:sp modelId="{9E0EFEB4-9D2F-4A66-AB47-F65C6E17380C}">
      <dsp:nvSpPr>
        <dsp:cNvPr id="0" name=""/>
        <dsp:cNvSpPr/>
      </dsp:nvSpPr>
      <dsp:spPr>
        <a:xfrm>
          <a:off x="1855264" y="496771"/>
          <a:ext cx="1149316" cy="3505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Tiempo</a:t>
          </a:r>
        </a:p>
      </dsp:txBody>
      <dsp:txXfrm>
        <a:off x="1855264" y="496771"/>
        <a:ext cx="1149316" cy="350541"/>
      </dsp:txXfrm>
    </dsp:sp>
    <dsp:sp modelId="{AA6AAA93-8CA6-4B5C-9849-A5051EE09850}">
      <dsp:nvSpPr>
        <dsp:cNvPr id="0" name=""/>
        <dsp:cNvSpPr/>
      </dsp:nvSpPr>
      <dsp:spPr>
        <a:xfrm>
          <a:off x="1855264" y="990977"/>
          <a:ext cx="1149316" cy="3505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Riesgos</a:t>
          </a:r>
        </a:p>
      </dsp:txBody>
      <dsp:txXfrm>
        <a:off x="1855264" y="990977"/>
        <a:ext cx="1149316" cy="350541"/>
      </dsp:txXfrm>
    </dsp:sp>
    <dsp:sp modelId="{11F71156-1064-44E4-A7A9-80895229ACC0}">
      <dsp:nvSpPr>
        <dsp:cNvPr id="0" name=""/>
        <dsp:cNvSpPr/>
      </dsp:nvSpPr>
      <dsp:spPr>
        <a:xfrm>
          <a:off x="1855264" y="1485183"/>
          <a:ext cx="1149316" cy="3505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Costos</a:t>
          </a:r>
        </a:p>
      </dsp:txBody>
      <dsp:txXfrm>
        <a:off x="1855264" y="1485183"/>
        <a:ext cx="1149316" cy="350541"/>
      </dsp:txXfrm>
    </dsp:sp>
    <dsp:sp modelId="{8AFF7E81-4E4B-4D05-8C03-824DA450DE8E}">
      <dsp:nvSpPr>
        <dsp:cNvPr id="0" name=""/>
        <dsp:cNvSpPr/>
      </dsp:nvSpPr>
      <dsp:spPr>
        <a:xfrm>
          <a:off x="1855264" y="1979389"/>
          <a:ext cx="1149316" cy="3505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Comunicación</a:t>
          </a:r>
        </a:p>
      </dsp:txBody>
      <dsp:txXfrm>
        <a:off x="1855264" y="1979389"/>
        <a:ext cx="1149316" cy="350541"/>
      </dsp:txXfrm>
    </dsp:sp>
    <dsp:sp modelId="{FBA36964-2A2C-4266-B2C9-75DE8179C2F7}">
      <dsp:nvSpPr>
        <dsp:cNvPr id="0" name=""/>
        <dsp:cNvSpPr/>
      </dsp:nvSpPr>
      <dsp:spPr>
        <a:xfrm>
          <a:off x="1855264" y="2473595"/>
          <a:ext cx="1149316" cy="3505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De RR.HH</a:t>
          </a:r>
        </a:p>
      </dsp:txBody>
      <dsp:txXfrm>
        <a:off x="1855264" y="2473595"/>
        <a:ext cx="1149316" cy="350541"/>
      </dsp:txXfrm>
    </dsp:sp>
    <dsp:sp modelId="{319664C2-9407-438C-AA55-A0EDDA7CE997}">
      <dsp:nvSpPr>
        <dsp:cNvPr id="0" name=""/>
        <dsp:cNvSpPr/>
      </dsp:nvSpPr>
      <dsp:spPr>
        <a:xfrm>
          <a:off x="1855264" y="2967801"/>
          <a:ext cx="1149316" cy="3505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Integración</a:t>
          </a:r>
        </a:p>
      </dsp:txBody>
      <dsp:txXfrm>
        <a:off x="1855264" y="2967801"/>
        <a:ext cx="1149316" cy="350541"/>
      </dsp:txXfrm>
    </dsp:sp>
    <dsp:sp modelId="{F0ADDAA9-4CF6-4421-96AA-5A639D42C954}">
      <dsp:nvSpPr>
        <dsp:cNvPr id="0" name=""/>
        <dsp:cNvSpPr/>
      </dsp:nvSpPr>
      <dsp:spPr>
        <a:xfrm>
          <a:off x="1855264" y="3462007"/>
          <a:ext cx="1149316" cy="3505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De calidad</a:t>
          </a:r>
        </a:p>
      </dsp:txBody>
      <dsp:txXfrm>
        <a:off x="1855264" y="3462007"/>
        <a:ext cx="1149316" cy="350541"/>
      </dsp:txXfrm>
    </dsp:sp>
    <dsp:sp modelId="{2D9B9CD7-4D12-47FE-AC09-EE49B4E4B56D}">
      <dsp:nvSpPr>
        <dsp:cNvPr id="0" name=""/>
        <dsp:cNvSpPr/>
      </dsp:nvSpPr>
      <dsp:spPr>
        <a:xfrm>
          <a:off x="1855264" y="3956213"/>
          <a:ext cx="1149316" cy="3505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200" kern="1200" dirty="0"/>
            <a:t>G. De Interesados</a:t>
          </a:r>
        </a:p>
      </dsp:txBody>
      <dsp:txXfrm>
        <a:off x="1855264" y="3956213"/>
        <a:ext cx="1149316" cy="35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47D60-E39B-E041-B6CE-3FDC1A8BB989}" type="datetimeFigureOut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1966-643A-ED45-BFF9-B0FE18A32E2B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330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Arreglar base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pPr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031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pPr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6047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Después poner propuesta de </a:t>
            </a:r>
            <a:r>
              <a:rPr lang="es-CL" dirty="0" err="1"/>
              <a:t>solucion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pPr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252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Después poner propuesta de </a:t>
            </a:r>
            <a:r>
              <a:rPr lang="es-CL" dirty="0" err="1"/>
              <a:t>solucion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D1966-643A-ED45-BFF9-B0FE18A32E2B}" type="slidenum">
              <a:rPr lang="es-ES_tradnl" smtClean="0"/>
              <a:pPr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503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8A57-AEEC-4464-B3C2-DCDD7625AB8D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2C51-CCE5-4E4E-B562-15682A15C3DF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BF483-CE49-4C44-B4E1-6372F2D08A04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CCD4-780C-41DF-BF06-777173EFDEEB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DFF-D5A3-46B1-98F2-1BB257860C91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EF73-6D63-4ED7-A166-942711098C6B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537EE-D15B-4E6F-B388-F44B9769E122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89503-558A-4680-A00C-D1B9C07BADB8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CC10B-C27E-462F-BCC1-B5EBAA7D286E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0DD6-8507-468F-A93F-66BD6B9C72D1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C4F6-18CC-4785-B351-29A3169A06D8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0538" r="153" b="51651"/>
          <a:stretch/>
        </p:blipFill>
        <p:spPr>
          <a:xfrm>
            <a:off x="-28026" y="0"/>
            <a:ext cx="9172026" cy="80288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02288"/>
            <a:ext cx="7886700" cy="61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7DF9B-7D3C-4A6D-9986-08978C4D1418}" type="datetime1">
              <a:rPr lang="es-ES_tradnl" smtClean="0"/>
              <a:pPr/>
              <a:t>22/08/2019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F6F5-E16D-F340-A90C-ABCF032D59B6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011" y="89552"/>
            <a:ext cx="719254" cy="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2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oodyweb.wordpress.com/2015/08/24/metodologias-de-desarrollo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ventistas.org/es/institucional/organizacion/como-esta-organizada-la-iglesia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ventistas.org/es/institucional/organizacion/como-esta-organizada-la-iglesia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mch.adventistas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492141" y="3591697"/>
            <a:ext cx="77786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>
            <a:off x="2186081" y="2158313"/>
            <a:ext cx="1" cy="1273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421924" y="2108030"/>
            <a:ext cx="67274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Proyecto de Título I</a:t>
            </a:r>
          </a:p>
          <a:p>
            <a:r>
              <a:rPr lang="es-CL" sz="2400" dirty="0">
                <a:solidFill>
                  <a:schemeClr val="bg1"/>
                </a:solidFill>
              </a:rPr>
              <a:t>Patrimonio inmobiliario - infraestructura y proyectos</a:t>
            </a:r>
            <a:endParaRPr lang="es-ES_tradnl" sz="2400" b="1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92140" y="3722684"/>
            <a:ext cx="3965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Facultad de Ingeniería</a:t>
            </a:r>
          </a:p>
          <a:p>
            <a:r>
              <a:rPr lang="es-ES_tradnl" sz="1600" dirty="0">
                <a:solidFill>
                  <a:schemeClr val="bg1"/>
                </a:solidFill>
              </a:rPr>
              <a:t>Ingeniería en Computación e Informática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5106572" y="3722684"/>
            <a:ext cx="375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dirty="0">
                <a:solidFill>
                  <a:schemeClr val="bg1"/>
                </a:solidFill>
              </a:rPr>
              <a:t>Integrantes: Gonzalo Galaz – Matías Tejos</a:t>
            </a:r>
          </a:p>
          <a:p>
            <a:pPr algn="r"/>
            <a:r>
              <a:rPr lang="es-ES_tradnl" sz="1600" dirty="0">
                <a:solidFill>
                  <a:schemeClr val="bg1"/>
                </a:solidFill>
              </a:rPr>
              <a:t>Profesor guía:                 Rodrigo Caballero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b="24764"/>
          <a:stretch/>
        </p:blipFill>
        <p:spPr>
          <a:xfrm>
            <a:off x="-14013" y="0"/>
            <a:ext cx="9172026" cy="143569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46510" r="153" b="5990"/>
          <a:stretch/>
        </p:blipFill>
        <p:spPr>
          <a:xfrm>
            <a:off x="-14013" y="5486719"/>
            <a:ext cx="9172026" cy="1371281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0" y="5645444"/>
            <a:ext cx="915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Jueves 11 de abril, 2019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9" y="2158313"/>
            <a:ext cx="1279083" cy="1189591"/>
          </a:xfrm>
          <a:prstGeom prst="rect">
            <a:avLst/>
          </a:prstGeom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</a:t>
            </a:fld>
            <a:endParaRPr lang="es-ES_tradnl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1A00F8-E7A8-4DA1-BD81-FE418093C574}"/>
              </a:ext>
            </a:extLst>
          </p:cNvPr>
          <p:cNvSpPr/>
          <p:nvPr/>
        </p:nvSpPr>
        <p:spPr>
          <a:xfrm>
            <a:off x="3031509" y="588850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L" b="1" dirty="0">
                <a:solidFill>
                  <a:schemeClr val="bg1"/>
                </a:solidFill>
                <a:ea typeface="Gungsuh" charset="-127"/>
                <a:cs typeface="Gungsuh" charset="-127"/>
              </a:rPr>
              <a:t>Presentación de avance parcial</a:t>
            </a:r>
            <a:endParaRPr lang="es-ES_tradnl" b="1" dirty="0">
              <a:solidFill>
                <a:schemeClr val="bg1"/>
              </a:solidFill>
              <a:ea typeface="Gungsuh" charset="-127"/>
              <a:cs typeface="Gungsuh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03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73E3CF-AC71-4ED0-AF5E-75C723A6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10</a:t>
            </a:fld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00086-F137-4FE6-8CF6-56D351E4DA85}"/>
              </a:ext>
            </a:extLst>
          </p:cNvPr>
          <p:cNvSpPr txBox="1"/>
          <p:nvPr/>
        </p:nvSpPr>
        <p:spPr>
          <a:xfrm>
            <a:off x="1829370" y="3095128"/>
            <a:ext cx="13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Área jurídica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8196D8-B0E2-46ED-97DB-4A1374300EF6}"/>
              </a:ext>
            </a:extLst>
          </p:cNvPr>
          <p:cNvSpPr txBox="1"/>
          <p:nvPr/>
        </p:nvSpPr>
        <p:spPr>
          <a:xfrm>
            <a:off x="5249041" y="3157816"/>
            <a:ext cx="20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Área arquitectónica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1675DE-6B94-4A84-96FA-C38397D449D8}"/>
              </a:ext>
            </a:extLst>
          </p:cNvPr>
          <p:cNvSpPr txBox="1"/>
          <p:nvPr/>
        </p:nvSpPr>
        <p:spPr>
          <a:xfrm>
            <a:off x="2010458" y="1236341"/>
            <a:ext cx="529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u="sng" dirty="0"/>
              <a:t>Administración del Patrimonio</a:t>
            </a:r>
            <a:endParaRPr lang="es-CL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24B2C95-4B9D-416F-9915-2381BED3DAD0}"/>
              </a:ext>
            </a:extLst>
          </p:cNvPr>
          <p:cNvCxnSpPr>
            <a:cxnSpLocks/>
          </p:cNvCxnSpPr>
          <p:nvPr/>
        </p:nvCxnSpPr>
        <p:spPr>
          <a:xfrm flipH="1">
            <a:off x="3124820" y="2000546"/>
            <a:ext cx="900333" cy="34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2D16949-B2B6-4E1F-B373-BEAB9D45DA1B}"/>
              </a:ext>
            </a:extLst>
          </p:cNvPr>
          <p:cNvCxnSpPr>
            <a:cxnSpLocks/>
          </p:cNvCxnSpPr>
          <p:nvPr/>
        </p:nvCxnSpPr>
        <p:spPr>
          <a:xfrm>
            <a:off x="4756673" y="2008671"/>
            <a:ext cx="853261" cy="34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1DDBDC1-1E46-4A89-88EB-381C2A68C6A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526484" y="3464460"/>
            <a:ext cx="1024759" cy="56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473621D-5E3C-4762-9EA6-AF8B14E5059B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069756" y="3527148"/>
            <a:ext cx="1209087" cy="506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4 Título">
            <a:extLst>
              <a:ext uri="{FF2B5EF4-FFF2-40B4-BE49-F238E27FC236}">
                <a16:creationId xmlns:a16="http://schemas.microsoft.com/office/drawing/2014/main" id="{2BB29675-EB89-4F0E-BD7E-7C979EE48EBA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Situación actual</a:t>
            </a:r>
            <a:endParaRPr lang="es-ES" dirty="0"/>
          </a:p>
        </p:txBody>
      </p:sp>
      <p:pic>
        <p:nvPicPr>
          <p:cNvPr id="44" name="Imagen 43" descr="Imagen que contiene gráficos vectoriales&#10;&#10;Descripción generada automáticamente">
            <a:extLst>
              <a:ext uri="{FF2B5EF4-FFF2-40B4-BE49-F238E27FC236}">
                <a16:creationId xmlns:a16="http://schemas.microsoft.com/office/drawing/2014/main" id="{654026F8-B89E-4C66-A205-294C8B45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30" y="2000546"/>
            <a:ext cx="1152729" cy="1152729"/>
          </a:xfrm>
          <a:prstGeom prst="rect">
            <a:avLst/>
          </a:prstGeom>
        </p:spPr>
      </p:pic>
      <p:pic>
        <p:nvPicPr>
          <p:cNvPr id="46" name="Imagen 4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ED75F25E-3D47-403B-8AC3-DAC8AA4C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37" y="2005087"/>
            <a:ext cx="1152729" cy="11527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CE8BC5-3FE5-43A6-9515-9692B4450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48" y="4593578"/>
            <a:ext cx="1115745" cy="11157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CC51A9-5725-4886-8AF1-8DA688967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137" y="3841253"/>
            <a:ext cx="1120560" cy="11205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F7BB5EC-A3B1-49B5-B425-8E6F1CBB7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842" y="4598847"/>
            <a:ext cx="1147803" cy="1147803"/>
          </a:xfrm>
          <a:prstGeom prst="rect">
            <a:avLst/>
          </a:prstGeom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15E61A9-5222-49AE-A59B-9303CBA35AC7}"/>
              </a:ext>
            </a:extLst>
          </p:cNvPr>
          <p:cNvCxnSpPr>
            <a:cxnSpLocks/>
          </p:cNvCxnSpPr>
          <p:nvPr/>
        </p:nvCxnSpPr>
        <p:spPr>
          <a:xfrm flipH="1">
            <a:off x="2647027" y="4652986"/>
            <a:ext cx="879120" cy="27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9B11B14-4542-4B17-9F28-140B69F06405}"/>
              </a:ext>
            </a:extLst>
          </p:cNvPr>
          <p:cNvCxnSpPr>
            <a:cxnSpLocks/>
          </p:cNvCxnSpPr>
          <p:nvPr/>
        </p:nvCxnSpPr>
        <p:spPr>
          <a:xfrm>
            <a:off x="5055591" y="4659592"/>
            <a:ext cx="1041050" cy="30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A769300-F1EE-4532-96CA-13EAEE4A5A72}"/>
              </a:ext>
            </a:extLst>
          </p:cNvPr>
          <p:cNvSpPr txBox="1"/>
          <p:nvPr/>
        </p:nvSpPr>
        <p:spPr>
          <a:xfrm>
            <a:off x="3456072" y="4957731"/>
            <a:ext cx="192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Documentos Excel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56CDEE7-62D8-4C00-A974-A5FA43B2E96E}"/>
              </a:ext>
            </a:extLst>
          </p:cNvPr>
          <p:cNvSpPr txBox="1"/>
          <p:nvPr/>
        </p:nvSpPr>
        <p:spPr>
          <a:xfrm>
            <a:off x="1442913" y="5750209"/>
            <a:ext cx="1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OneDrive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31B37FE-93F8-4B96-86FC-B44CC609C91E}"/>
              </a:ext>
            </a:extLst>
          </p:cNvPr>
          <p:cNvSpPr txBox="1"/>
          <p:nvPr/>
        </p:nvSpPr>
        <p:spPr>
          <a:xfrm>
            <a:off x="6359755" y="5758455"/>
            <a:ext cx="98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Dropbox</a:t>
            </a:r>
          </a:p>
        </p:txBody>
      </p:sp>
    </p:spTree>
    <p:extLst>
      <p:ext uri="{BB962C8B-B14F-4D97-AF65-F5344CB8AC3E}">
        <p14:creationId xmlns:p14="http://schemas.microsoft.com/office/powerpoint/2010/main" val="9458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11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Problemática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5E3594-BD92-447A-868C-4582CB9DF809}"/>
              </a:ext>
            </a:extLst>
          </p:cNvPr>
          <p:cNvSpPr txBox="1"/>
          <p:nvPr/>
        </p:nvSpPr>
        <p:spPr>
          <a:xfrm>
            <a:off x="2341431" y="890489"/>
            <a:ext cx="492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Diagrama Ishikawa causa – efecto (1943)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7493E25-52A8-4875-A519-A7DBD0C23B4C}"/>
              </a:ext>
            </a:extLst>
          </p:cNvPr>
          <p:cNvSpPr txBox="1"/>
          <p:nvPr/>
        </p:nvSpPr>
        <p:spPr>
          <a:xfrm>
            <a:off x="3414691" y="6454048"/>
            <a:ext cx="3549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Diagrama </a:t>
            </a:r>
            <a:r>
              <a:rPr lang="es-CL" sz="1100" dirty="0" err="1"/>
              <a:t>ishikawa</a:t>
            </a:r>
            <a:r>
              <a:rPr lang="es-CL" sz="1100" dirty="0"/>
              <a:t>, creación propia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98CF6B-685F-4443-9410-8D631DBE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957"/>
            <a:ext cx="9144000" cy="4466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Objetivo General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2AC491B-BA60-4211-AC9C-B60346962E63}"/>
              </a:ext>
            </a:extLst>
          </p:cNvPr>
          <p:cNvSpPr/>
          <p:nvPr/>
        </p:nvSpPr>
        <p:spPr>
          <a:xfrm>
            <a:off x="365760" y="2274838"/>
            <a:ext cx="835620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L" sz="36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Proporcionar</a:t>
            </a:r>
            <a:r>
              <a:rPr lang="es-C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sistema de monitoreo y seguimiento para el estado del patrimonio inmobiliario, </a:t>
            </a:r>
            <a:r>
              <a:rPr lang="es-CL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través de una plataforma web</a:t>
            </a:r>
            <a:r>
              <a:rPr lang="es-C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CL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 mantener </a:t>
            </a:r>
            <a:r>
              <a:rPr lang="es-CL" sz="360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una gestión </a:t>
            </a:r>
            <a:r>
              <a:rPr lang="es-CL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oportuna de </a:t>
            </a:r>
            <a:r>
              <a:rPr lang="es-CL" sz="360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 propiedades.</a:t>
            </a:r>
            <a:endParaRPr lang="es-CL" sz="36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Propuesta Solución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BE1FDA-414D-4F76-B82C-D25AE93B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8" y="1637417"/>
            <a:ext cx="8061210" cy="41892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C975FE-4BAC-4770-B494-29D801F21440}"/>
              </a:ext>
            </a:extLst>
          </p:cNvPr>
          <p:cNvSpPr txBox="1"/>
          <p:nvPr/>
        </p:nvSpPr>
        <p:spPr>
          <a:xfrm>
            <a:off x="3330285" y="6418097"/>
            <a:ext cx="3549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Propuesta solución, creación propia</a:t>
            </a:r>
          </a:p>
        </p:txBody>
      </p:sp>
    </p:spTree>
    <p:extLst>
      <p:ext uri="{BB962C8B-B14F-4D97-AF65-F5344CB8AC3E}">
        <p14:creationId xmlns:p14="http://schemas.microsoft.com/office/powerpoint/2010/main" val="1864854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14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6" name="4 Título">
            <a:extLst>
              <a:ext uri="{FF2B5EF4-FFF2-40B4-BE49-F238E27FC236}">
                <a16:creationId xmlns:a16="http://schemas.microsoft.com/office/drawing/2014/main" id="{968D83AC-2C30-4B2F-8955-8E1637B104F0}"/>
              </a:ext>
            </a:extLst>
          </p:cNvPr>
          <p:cNvSpPr txBox="1">
            <a:spLocks/>
          </p:cNvSpPr>
          <p:nvPr/>
        </p:nvSpPr>
        <p:spPr>
          <a:xfrm>
            <a:off x="538618" y="791691"/>
            <a:ext cx="5509256" cy="1552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600" dirty="0">
                <a:solidFill>
                  <a:schemeClr val="tx1"/>
                </a:solidFill>
              </a:rPr>
              <a:t>Tabla de objetivos</a:t>
            </a:r>
            <a:endParaRPr lang="es-ES" sz="36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03CEFE9-BC76-4F64-9D8C-1C026839DF90}"/>
              </a:ext>
            </a:extLst>
          </p:cNvPr>
          <p:cNvSpPr/>
          <p:nvPr/>
        </p:nvSpPr>
        <p:spPr>
          <a:xfrm>
            <a:off x="538618" y="5230887"/>
            <a:ext cx="8394367" cy="199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B72127-4DC8-4CAA-8555-87E4761D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32" y="1900238"/>
            <a:ext cx="6414167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352F6F5-E16D-F340-A90C-ABCF032D59B6}" type="slidenum">
              <a:rPr lang="es-ES_tradnl" smtClean="0"/>
              <a:pPr/>
              <a:t>15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Metodología </a:t>
            </a:r>
            <a:endParaRPr lang="es-ES" dirty="0"/>
          </a:p>
        </p:txBody>
      </p:sp>
      <p:sp>
        <p:nvSpPr>
          <p:cNvPr id="14" name="4 Título">
            <a:extLst>
              <a:ext uri="{FF2B5EF4-FFF2-40B4-BE49-F238E27FC236}">
                <a16:creationId xmlns:a16="http://schemas.microsoft.com/office/drawing/2014/main" id="{116CF038-A1EA-4D75-BE8F-132A54EED369}"/>
              </a:ext>
            </a:extLst>
          </p:cNvPr>
          <p:cNvSpPr txBox="1">
            <a:spLocks/>
          </p:cNvSpPr>
          <p:nvPr/>
        </p:nvSpPr>
        <p:spPr>
          <a:xfrm>
            <a:off x="538617" y="637858"/>
            <a:ext cx="6875057" cy="1552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PMBOK: Gestión de proyecto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1EAE30E-1383-43A9-9BD4-4F356E592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896935"/>
              </p:ext>
            </p:extLst>
          </p:nvPr>
        </p:nvGraphicFramePr>
        <p:xfrm>
          <a:off x="243196" y="1878079"/>
          <a:ext cx="7484013" cy="430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306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16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Integración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1B6282-3E28-4BD1-B710-D3D9301F97C3}"/>
              </a:ext>
            </a:extLst>
          </p:cNvPr>
          <p:cNvSpPr/>
          <p:nvPr/>
        </p:nvSpPr>
        <p:spPr>
          <a:xfrm>
            <a:off x="2128539" y="811119"/>
            <a:ext cx="5571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de integración</a:t>
            </a:r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5C138F7-D2DA-4FB1-B25E-E1D3BF66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8" y="2508314"/>
            <a:ext cx="1240805" cy="21604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E21467-09F9-4589-A02B-262DA4B6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75" y="1970359"/>
            <a:ext cx="4784718" cy="43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09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832DC34-976B-4166-8233-1B683179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352F6F5-E16D-F340-A90C-ABCF032D59B6}" type="slidenum">
              <a:rPr lang="es-ES_tradnl" smtClean="0"/>
              <a:pPr/>
              <a:t>17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C0B89666-E9AB-4038-BA88-5C9651F23A65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/>
              <a:t>Gestión de alcance 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A9021E-EF8E-43D0-ACB3-6240B856A9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9138" y="2359214"/>
            <a:ext cx="6808764" cy="3334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771DDB-C0FB-4D1B-BBBC-F32756A4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5" y="2359214"/>
            <a:ext cx="1230344" cy="21395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CBF7803-46C3-4C51-85F4-E0E9360A043C}"/>
              </a:ext>
            </a:extLst>
          </p:cNvPr>
          <p:cNvSpPr/>
          <p:nvPr/>
        </p:nvSpPr>
        <p:spPr>
          <a:xfrm>
            <a:off x="4572000" y="1128311"/>
            <a:ext cx="1279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EDT</a:t>
            </a:r>
          </a:p>
        </p:txBody>
      </p:sp>
    </p:spTree>
    <p:extLst>
      <p:ext uri="{BB962C8B-B14F-4D97-AF65-F5344CB8AC3E}">
        <p14:creationId xmlns:p14="http://schemas.microsoft.com/office/powerpoint/2010/main" val="367108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832DC34-976B-4166-8233-1B683179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352F6F5-E16D-F340-A90C-ABCF032D59B6}" type="slidenum">
              <a:rPr lang="es-ES_tradnl" smtClean="0"/>
              <a:pPr/>
              <a:t>18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C0B89666-E9AB-4038-BA88-5C9651F23A65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/>
              <a:t>Gestión de alcance 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538D2B-CBC1-4E72-8197-1400C4FEAD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9156" y="2359214"/>
            <a:ext cx="6909084" cy="3692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C8C59DE-052A-4F24-BCDE-5C0AB3903464}"/>
              </a:ext>
            </a:extLst>
          </p:cNvPr>
          <p:cNvSpPr/>
          <p:nvPr/>
        </p:nvSpPr>
        <p:spPr>
          <a:xfrm>
            <a:off x="4572000" y="1128311"/>
            <a:ext cx="1279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043E5B0-E808-4174-AE07-C16A07A7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5" y="2359214"/>
            <a:ext cx="1230344" cy="21395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172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832DC34-976B-4166-8233-1B683179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19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C0B89666-E9AB-4038-BA88-5C9651F23A65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alcance 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345974-FF94-4B11-8705-B9AC7E84C0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6945" y="2359214"/>
            <a:ext cx="6893520" cy="3760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4C96EB5-3F95-46D7-AC49-226BFF5EDABA}"/>
              </a:ext>
            </a:extLst>
          </p:cNvPr>
          <p:cNvSpPr/>
          <p:nvPr/>
        </p:nvSpPr>
        <p:spPr>
          <a:xfrm>
            <a:off x="4572000" y="1128311"/>
            <a:ext cx="1279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EDT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C090FE0-D759-4E1C-A664-91A389F77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5" y="2359214"/>
            <a:ext cx="1230344" cy="21395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09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Contenidos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DB98F48-D3C8-4667-A76F-51C87EADEF00}"/>
              </a:ext>
            </a:extLst>
          </p:cNvPr>
          <p:cNvSpPr txBox="1"/>
          <p:nvPr/>
        </p:nvSpPr>
        <p:spPr>
          <a:xfrm>
            <a:off x="848216" y="2076068"/>
            <a:ext cx="59130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Contextualización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Problemática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Propuesta solución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Metodología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Arquitectura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Actividades de diseño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400" dirty="0"/>
              <a:t>Conclusión</a:t>
            </a:r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endParaRPr lang="es-C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20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Tiempo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482DBA-0D5F-4E89-9B2D-AD096050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63" y="2149942"/>
            <a:ext cx="5857875" cy="3848100"/>
          </a:xfrm>
          <a:prstGeom prst="rect">
            <a:avLst/>
          </a:prstGeom>
        </p:spPr>
      </p:pic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073760B-8390-4FB6-8E16-42DA75AC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8" y="2149942"/>
            <a:ext cx="1230344" cy="21413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D777895-DB45-413E-ACB7-A11AE4BB9B1B}"/>
              </a:ext>
            </a:extLst>
          </p:cNvPr>
          <p:cNvSpPr/>
          <p:nvPr/>
        </p:nvSpPr>
        <p:spPr>
          <a:xfrm>
            <a:off x="3706554" y="1023675"/>
            <a:ext cx="34220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Carta Gantt</a:t>
            </a:r>
          </a:p>
        </p:txBody>
      </p:sp>
    </p:spTree>
    <p:extLst>
      <p:ext uri="{BB962C8B-B14F-4D97-AF65-F5344CB8AC3E}">
        <p14:creationId xmlns:p14="http://schemas.microsoft.com/office/powerpoint/2010/main" val="281135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21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Riesgo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8DFEC6-DE5F-4ECC-B5DB-D3D722BD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73" y="2567573"/>
            <a:ext cx="5724525" cy="2124075"/>
          </a:xfrm>
          <a:prstGeom prst="rect">
            <a:avLst/>
          </a:prstGeom>
        </p:spPr>
      </p:pic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F7F75BD-F350-48F2-A771-BC0D9FCE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5" y="2467060"/>
            <a:ext cx="1230344" cy="21503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BDF951C-536B-47E1-8424-E7F924562F64}"/>
              </a:ext>
            </a:extLst>
          </p:cNvPr>
          <p:cNvSpPr/>
          <p:nvPr/>
        </p:nvSpPr>
        <p:spPr>
          <a:xfrm>
            <a:off x="2670554" y="1306632"/>
            <a:ext cx="5004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Matriz de riesgos</a:t>
            </a:r>
          </a:p>
        </p:txBody>
      </p:sp>
    </p:spTree>
    <p:extLst>
      <p:ext uri="{BB962C8B-B14F-4D97-AF65-F5344CB8AC3E}">
        <p14:creationId xmlns:p14="http://schemas.microsoft.com/office/powerpoint/2010/main" val="3214773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22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Riesgo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BB56701-6C71-445B-B208-C02DC51F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49" y="4519403"/>
            <a:ext cx="4921151" cy="2202073"/>
          </a:xfrm>
          <a:prstGeom prst="rect">
            <a:avLst/>
          </a:prstGeom>
        </p:spPr>
      </p:pic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797DD90-891D-4857-A3D3-BA319EB79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5" y="2467060"/>
            <a:ext cx="1330322" cy="23251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60126C-FC30-4BFD-8D5A-D801C839C9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514697" y="1847395"/>
            <a:ext cx="4902104" cy="268153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2AC3A7C-BF2E-44F1-97EC-A11491985C55}"/>
              </a:ext>
            </a:extLst>
          </p:cNvPr>
          <p:cNvSpPr/>
          <p:nvPr/>
        </p:nvSpPr>
        <p:spPr>
          <a:xfrm>
            <a:off x="2411839" y="811119"/>
            <a:ext cx="5004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Matriz de riesgos</a:t>
            </a:r>
          </a:p>
        </p:txBody>
      </p:sp>
    </p:spTree>
    <p:extLst>
      <p:ext uri="{BB962C8B-B14F-4D97-AF65-F5344CB8AC3E}">
        <p14:creationId xmlns:p14="http://schemas.microsoft.com/office/powerpoint/2010/main" val="95229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8F32585-DD2D-42CA-89E0-3C17A913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51" y="5672500"/>
            <a:ext cx="4885935" cy="98388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23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Riesgo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06EC53-9C05-46A5-B74E-98225A65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15" y="4310242"/>
            <a:ext cx="4915871" cy="1688242"/>
          </a:xfrm>
          <a:prstGeom prst="rect">
            <a:avLst/>
          </a:prstGeom>
        </p:spPr>
      </p:pic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E25CF25-59D4-420E-AE5F-244955921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55" y="2467060"/>
            <a:ext cx="1330322" cy="23251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3D77CA-EE78-4ECA-B97D-2A9D597DA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515" y="1763701"/>
            <a:ext cx="4903171" cy="255289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E0486F3-D49D-477F-A569-962F9F6858AE}"/>
              </a:ext>
            </a:extLst>
          </p:cNvPr>
          <p:cNvSpPr/>
          <p:nvPr/>
        </p:nvSpPr>
        <p:spPr>
          <a:xfrm>
            <a:off x="2295725" y="738354"/>
            <a:ext cx="5004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Matriz de riesgos</a:t>
            </a:r>
          </a:p>
        </p:txBody>
      </p:sp>
    </p:spTree>
    <p:extLst>
      <p:ext uri="{BB962C8B-B14F-4D97-AF65-F5344CB8AC3E}">
        <p14:creationId xmlns:p14="http://schemas.microsoft.com/office/powerpoint/2010/main" val="213184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24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Costos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E0486F3-D49D-477F-A569-962F9F6858AE}"/>
              </a:ext>
            </a:extLst>
          </p:cNvPr>
          <p:cNvSpPr/>
          <p:nvPr/>
        </p:nvSpPr>
        <p:spPr>
          <a:xfrm>
            <a:off x="1809315" y="738354"/>
            <a:ext cx="5977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Evaluación de costos</a:t>
            </a:r>
          </a:p>
        </p:txBody>
      </p:sp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0F77E28-2B75-419B-B51B-1B47D8EB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70" y="2587597"/>
            <a:ext cx="1330322" cy="2311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76B70F5-E692-4B5C-87B6-19A73E12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24" y="2198425"/>
            <a:ext cx="6667500" cy="3105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9686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25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Comunicación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37C0C7-4E20-4F0F-87BB-66E73BFC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54" y="3865900"/>
            <a:ext cx="5810250" cy="847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49B75E-9F4C-441A-9CC4-3084D29C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627" y="1980575"/>
            <a:ext cx="5886450" cy="1666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FBFA02D-CA15-453A-8E43-3189DA2FB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627" y="4957931"/>
            <a:ext cx="5981700" cy="1247775"/>
          </a:xfrm>
          <a:prstGeom prst="rect">
            <a:avLst/>
          </a:prstGeom>
        </p:spPr>
      </p:pic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1EB691F-8577-4D01-9177-BD98B86E1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18" y="2482017"/>
            <a:ext cx="1240806" cy="21395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41B6282-3E28-4BD1-B710-D3D9301F97C3}"/>
              </a:ext>
            </a:extLst>
          </p:cNvPr>
          <p:cNvSpPr/>
          <p:nvPr/>
        </p:nvSpPr>
        <p:spPr>
          <a:xfrm>
            <a:off x="1450235" y="811119"/>
            <a:ext cx="6928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de comunicaciones</a:t>
            </a:r>
          </a:p>
        </p:txBody>
      </p:sp>
    </p:spTree>
    <p:extLst>
      <p:ext uri="{BB962C8B-B14F-4D97-AF65-F5344CB8AC3E}">
        <p14:creationId xmlns:p14="http://schemas.microsoft.com/office/powerpoint/2010/main" val="1308967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26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Recursos Humanos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1B6282-3E28-4BD1-B710-D3D9301F97C3}"/>
              </a:ext>
            </a:extLst>
          </p:cNvPr>
          <p:cNvSpPr/>
          <p:nvPr/>
        </p:nvSpPr>
        <p:spPr>
          <a:xfrm>
            <a:off x="2151394" y="811119"/>
            <a:ext cx="5525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Recursos Humanos</a:t>
            </a:r>
          </a:p>
        </p:txBody>
      </p:sp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C221301-289C-4CB3-BD30-A6FA5A48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8" y="2496125"/>
            <a:ext cx="1240805" cy="21649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512788-C178-46E4-AF20-88275F951A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59211" y="2507561"/>
            <a:ext cx="5690566" cy="307567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DD10A47-8550-4571-ADC6-37D847249F00}"/>
              </a:ext>
            </a:extLst>
          </p:cNvPr>
          <p:cNvSpPr/>
          <p:nvPr/>
        </p:nvSpPr>
        <p:spPr>
          <a:xfrm>
            <a:off x="2151394" y="5287617"/>
            <a:ext cx="3467528" cy="51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76242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27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Calidad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1B6282-3E28-4BD1-B710-D3D9301F97C3}"/>
              </a:ext>
            </a:extLst>
          </p:cNvPr>
          <p:cNvSpPr/>
          <p:nvPr/>
        </p:nvSpPr>
        <p:spPr>
          <a:xfrm>
            <a:off x="2665963" y="811119"/>
            <a:ext cx="4496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de Calidad</a:t>
            </a:r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1283A8F-2F22-4308-B286-EB7CC3D7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4" y="2518759"/>
            <a:ext cx="1240805" cy="21395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03DB41C-D5CA-4609-967A-EE1F785B4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33126"/>
              </p:ext>
            </p:extLst>
          </p:nvPr>
        </p:nvGraphicFramePr>
        <p:xfrm>
          <a:off x="2060203" y="2005012"/>
          <a:ext cx="6666864" cy="43513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288">
                  <a:extLst>
                    <a:ext uri="{9D8B030D-6E8A-4147-A177-3AD203B41FA5}">
                      <a16:colId xmlns:a16="http://schemas.microsoft.com/office/drawing/2014/main" val="498651102"/>
                    </a:ext>
                  </a:extLst>
                </a:gridCol>
                <a:gridCol w="2222288">
                  <a:extLst>
                    <a:ext uri="{9D8B030D-6E8A-4147-A177-3AD203B41FA5}">
                      <a16:colId xmlns:a16="http://schemas.microsoft.com/office/drawing/2014/main" val="2297996976"/>
                    </a:ext>
                  </a:extLst>
                </a:gridCol>
                <a:gridCol w="2222288">
                  <a:extLst>
                    <a:ext uri="{9D8B030D-6E8A-4147-A177-3AD203B41FA5}">
                      <a16:colId xmlns:a16="http://schemas.microsoft.com/office/drawing/2014/main" val="3530241441"/>
                    </a:ext>
                  </a:extLst>
                </a:gridCol>
              </a:tblGrid>
              <a:tr h="4168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9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Atributo de calidad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Descripción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Métrica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extLst>
                  <a:ext uri="{0D108BD9-81ED-4DB2-BD59-A6C34878D82A}">
                    <a16:rowId xmlns:a16="http://schemas.microsoft.com/office/drawing/2014/main" val="4008735563"/>
                  </a:ext>
                </a:extLst>
              </a:tr>
              <a:tr h="4030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Funcionalidad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El sistema estará operativo durante al menos un año.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El sistema debe dar continuidad operativa durante los 365 días del año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extLst>
                  <a:ext uri="{0D108BD9-81ED-4DB2-BD59-A6C34878D82A}">
                    <a16:rowId xmlns:a16="http://schemas.microsoft.com/office/drawing/2014/main" val="3149383705"/>
                  </a:ext>
                </a:extLst>
              </a:tr>
              <a:tr h="5546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Fiabilidad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Se presenta un control de privilegios por cada tipo de usuario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El sistema verificará los privilegios de los usuarios al momento de ejercer una solicitud.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extLst>
                  <a:ext uri="{0D108BD9-81ED-4DB2-BD59-A6C34878D82A}">
                    <a16:rowId xmlns:a16="http://schemas.microsoft.com/office/drawing/2014/main" val="2490681995"/>
                  </a:ext>
                </a:extLst>
              </a:tr>
              <a:tr h="857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Usabilidad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El sistema deber ser de fácil uso e intuitivo para los usuarios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El usuario podrá acceder a todas las funcionalidades sin tener conocimiento del sistema, también será atractivo para que los usuarios se familiaricen con el sistema.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extLst>
                  <a:ext uri="{0D108BD9-81ED-4DB2-BD59-A6C34878D82A}">
                    <a16:rowId xmlns:a16="http://schemas.microsoft.com/office/drawing/2014/main" val="3827872015"/>
                  </a:ext>
                </a:extLst>
              </a:tr>
              <a:tr h="5546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Eficiencia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 dirty="0">
                          <a:effectLst/>
                        </a:rPr>
                        <a:t>En el sistema se verá reflejado la rapidez del sistema para cumplir las necesidades del usuario.</a:t>
                      </a:r>
                      <a:endParaRPr lang="es-CL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El sistema permitirá al usuario cumplir sus necesidades en un máximo de 5 click’s.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extLst>
                  <a:ext uri="{0D108BD9-81ED-4DB2-BD59-A6C34878D82A}">
                    <a16:rowId xmlns:a16="http://schemas.microsoft.com/office/drawing/2014/main" val="591523882"/>
                  </a:ext>
                </a:extLst>
              </a:tr>
              <a:tr h="857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Mantenibilidad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 dirty="0">
                          <a:effectLst/>
                        </a:rPr>
                        <a:t>Al ser un sistema modular, encontrar las fallas del sistema será de manera más expedita y para agregar nuevas funcionalidades.</a:t>
                      </a:r>
                      <a:endParaRPr lang="es-CL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El sistema quedará habilitado para que más adelante se puedan agregar nuevas funcionalidades, ya sea para mejorar la aplicación o hacer crecer el negocio.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extLst>
                  <a:ext uri="{0D108BD9-81ED-4DB2-BD59-A6C34878D82A}">
                    <a16:rowId xmlns:a16="http://schemas.microsoft.com/office/drawing/2014/main" val="3212284519"/>
                  </a:ext>
                </a:extLst>
              </a:tr>
              <a:tr h="7063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Portabilidad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>
                          <a:effectLst/>
                        </a:rPr>
                        <a:t>El sistema será capaz de visualizarse en todos los dispositivos que tengan acceso a internet y a un navegador web.</a:t>
                      </a:r>
                      <a:endParaRPr lang="es-CL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900" dirty="0">
                          <a:effectLst/>
                        </a:rPr>
                        <a:t>El sistema será “</a:t>
                      </a:r>
                      <a:r>
                        <a:rPr lang="es-CL" sz="900" dirty="0" err="1">
                          <a:effectLst/>
                        </a:rPr>
                        <a:t>responsive</a:t>
                      </a:r>
                      <a:r>
                        <a:rPr lang="es-CL" sz="900" dirty="0">
                          <a:effectLst/>
                        </a:rPr>
                        <a:t>” para cada uno de los distintos dispositivos que se puedan conectar.</a:t>
                      </a:r>
                      <a:endParaRPr lang="es-CL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3678" marR="53678" marT="53678" marB="53678"/>
                </a:tc>
                <a:extLst>
                  <a:ext uri="{0D108BD9-81ED-4DB2-BD59-A6C34878D82A}">
                    <a16:rowId xmlns:a16="http://schemas.microsoft.com/office/drawing/2014/main" val="2769319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283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141E15-505B-483C-B07A-142FD58F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28</a:t>
            </a:fld>
            <a:endParaRPr lang="es-ES_tradnl"/>
          </a:p>
        </p:txBody>
      </p:sp>
      <p:sp>
        <p:nvSpPr>
          <p:cNvPr id="3" name="4 Título">
            <a:extLst>
              <a:ext uri="{FF2B5EF4-FFF2-40B4-BE49-F238E27FC236}">
                <a16:creationId xmlns:a16="http://schemas.microsoft.com/office/drawing/2014/main" id="{6CE99A31-BDB2-4345-937E-0388AB74DD1C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Gestión de Interesados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1B6282-3E28-4BD1-B710-D3D9301F97C3}"/>
              </a:ext>
            </a:extLst>
          </p:cNvPr>
          <p:cNvSpPr/>
          <p:nvPr/>
        </p:nvSpPr>
        <p:spPr>
          <a:xfrm>
            <a:off x="2063494" y="811119"/>
            <a:ext cx="5701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de Interesados</a:t>
            </a:r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A96D667-C626-44DD-B378-80315DA6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4" y="2506136"/>
            <a:ext cx="1240805" cy="21521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19E4E90-98C2-404C-AB96-C9A6EFC4A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251" y="4419427"/>
            <a:ext cx="3571875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45C31F-5C13-4E19-9705-A90B0608F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362" y="1821631"/>
            <a:ext cx="3603763" cy="2486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6674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352F6F5-E16D-F340-A90C-ABCF032D59B6}" type="slidenum">
              <a:rPr lang="es-ES_tradnl" smtClean="0"/>
              <a:pPr/>
              <a:t>29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Metodología 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7934ED-D250-443B-BF0B-7E4B748DB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75" y="986921"/>
            <a:ext cx="4666631" cy="49999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2251F12-EA40-4E41-AEF4-780BB7F6A645}"/>
              </a:ext>
            </a:extLst>
          </p:cNvPr>
          <p:cNvSpPr txBox="1"/>
          <p:nvPr/>
        </p:nvSpPr>
        <p:spPr>
          <a:xfrm rot="19976444">
            <a:off x="5319689" y="3273114"/>
            <a:ext cx="1265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Siguiente</a:t>
            </a:r>
          </a:p>
          <a:p>
            <a:endParaRPr lang="es-CL" dirty="0"/>
          </a:p>
          <a:p>
            <a:r>
              <a:rPr lang="es-CL" dirty="0"/>
              <a:t>incremento</a:t>
            </a:r>
          </a:p>
        </p:txBody>
      </p:sp>
      <p:sp>
        <p:nvSpPr>
          <p:cNvPr id="14" name="4 Título">
            <a:extLst>
              <a:ext uri="{FF2B5EF4-FFF2-40B4-BE49-F238E27FC236}">
                <a16:creationId xmlns:a16="http://schemas.microsoft.com/office/drawing/2014/main" id="{116CF038-A1EA-4D75-BE8F-132A54EED369}"/>
              </a:ext>
            </a:extLst>
          </p:cNvPr>
          <p:cNvSpPr txBox="1">
            <a:spLocks/>
          </p:cNvSpPr>
          <p:nvPr/>
        </p:nvSpPr>
        <p:spPr>
          <a:xfrm>
            <a:off x="313379" y="3059677"/>
            <a:ext cx="292219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b="1" dirty="0">
                <a:solidFill>
                  <a:schemeClr val="tx1"/>
                </a:solidFill>
              </a:rPr>
              <a:t>Modelo Prototipado</a:t>
            </a:r>
            <a:br>
              <a:rPr lang="es-CL" dirty="0">
                <a:solidFill>
                  <a:schemeClr val="tx1"/>
                </a:solidFill>
              </a:rPr>
            </a:br>
            <a:r>
              <a:rPr lang="es-CL" dirty="0">
                <a:solidFill>
                  <a:schemeClr val="tx1"/>
                </a:solidFill>
              </a:rPr>
              <a:t>Incremental de desarrollo de software</a:t>
            </a:r>
            <a:r>
              <a:rPr lang="es-CL" dirty="0"/>
              <a:t> 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4FFD83-4EC0-4FA5-BC95-AD8AD25FDF3E}"/>
              </a:ext>
            </a:extLst>
          </p:cNvPr>
          <p:cNvSpPr txBox="1"/>
          <p:nvPr/>
        </p:nvSpPr>
        <p:spPr>
          <a:xfrm>
            <a:off x="1615466" y="6342606"/>
            <a:ext cx="59130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/>
              <a:t>Modelo prototipado</a:t>
            </a:r>
            <a:br>
              <a:rPr lang="es-CL" sz="1100" dirty="0"/>
            </a:br>
            <a:r>
              <a:rPr lang="es-CL" sz="1100" dirty="0">
                <a:hlinkClick r:id="rId3"/>
              </a:rPr>
              <a:t>https://woodyweb.wordpress.com/2015/08/24/metodologias-de-desarrollo/</a:t>
            </a:r>
            <a:endParaRPr lang="es-CL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3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Contextualización</a:t>
            </a:r>
            <a:endParaRPr lang="es-ES" dirty="0"/>
          </a:p>
        </p:txBody>
      </p:sp>
      <p:graphicFrame>
        <p:nvGraphicFramePr>
          <p:cNvPr id="11" name="10 Diagrama"/>
          <p:cNvGraphicFramePr/>
          <p:nvPr/>
        </p:nvGraphicFramePr>
        <p:xfrm>
          <a:off x="1229043" y="2616219"/>
          <a:ext cx="6685912" cy="3348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DB98F48-D3C8-4667-A76F-51C87EADEF00}"/>
              </a:ext>
            </a:extLst>
          </p:cNvPr>
          <p:cNvSpPr txBox="1"/>
          <p:nvPr/>
        </p:nvSpPr>
        <p:spPr>
          <a:xfrm>
            <a:off x="1973631" y="2089119"/>
            <a:ext cx="591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Organización mundial Adventistas del séptimo día.</a:t>
            </a:r>
          </a:p>
        </p:txBody>
      </p:sp>
      <p:pic>
        <p:nvPicPr>
          <p:cNvPr id="2050" name="Picture 2" descr="Imagen relacionada">
            <a:extLst>
              <a:ext uri="{FF2B5EF4-FFF2-40B4-BE49-F238E27FC236}">
                <a16:creationId xmlns:a16="http://schemas.microsoft.com/office/drawing/2014/main" id="{D0971146-1D44-413F-B2FE-680A32834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864" y="977917"/>
            <a:ext cx="1030271" cy="10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703B196-B646-48FE-B031-816C17D8103B}"/>
              </a:ext>
            </a:extLst>
          </p:cNvPr>
          <p:cNvSpPr txBox="1"/>
          <p:nvPr/>
        </p:nvSpPr>
        <p:spPr>
          <a:xfrm>
            <a:off x="1229043" y="6392066"/>
            <a:ext cx="6560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Imagen rescatada de: </a:t>
            </a:r>
            <a:r>
              <a:rPr lang="es-CL" sz="1100" dirty="0">
                <a:hlinkClick r:id="rId8"/>
              </a:rPr>
              <a:t>https://www.adventistas.org/es/institucional/organizacion/como-esta-organizada-la-iglesia/</a:t>
            </a:r>
            <a:r>
              <a:rPr lang="es-CL" sz="1100" dirty="0"/>
              <a:t>, Adventistas del séptimo día.</a:t>
            </a:r>
          </a:p>
        </p:txBody>
      </p:sp>
    </p:spTree>
    <p:extLst>
      <p:ext uri="{BB962C8B-B14F-4D97-AF65-F5344CB8AC3E}">
        <p14:creationId xmlns:p14="http://schemas.microsoft.com/office/powerpoint/2010/main" val="579979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30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397941" y="205287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ES" dirty="0"/>
              <a:t>Arquitectura de software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358171-B8DC-41EB-A180-BB14BA33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90" y="1402582"/>
            <a:ext cx="6608372" cy="4925633"/>
          </a:xfrm>
          <a:prstGeom prst="rect">
            <a:avLst/>
          </a:prstGeom>
        </p:spPr>
      </p:pic>
      <p:sp>
        <p:nvSpPr>
          <p:cNvPr id="10" name="4 Título">
            <a:extLst>
              <a:ext uri="{FF2B5EF4-FFF2-40B4-BE49-F238E27FC236}">
                <a16:creationId xmlns:a16="http://schemas.microsoft.com/office/drawing/2014/main" id="{68BCE35B-F8C6-45E2-A473-A5CCB32BA837}"/>
              </a:ext>
            </a:extLst>
          </p:cNvPr>
          <p:cNvSpPr txBox="1">
            <a:spLocks/>
          </p:cNvSpPr>
          <p:nvPr/>
        </p:nvSpPr>
        <p:spPr>
          <a:xfrm>
            <a:off x="360749" y="442799"/>
            <a:ext cx="8422502" cy="1552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>
                <a:solidFill>
                  <a:schemeClr val="tx1"/>
                </a:solidFill>
              </a:rPr>
              <a:t>Modelo Arquitectónico 4+1 </a:t>
            </a:r>
            <a:r>
              <a:rPr lang="es-CL" dirty="0" err="1">
                <a:solidFill>
                  <a:schemeClr val="tx1"/>
                </a:solidFill>
              </a:rPr>
              <a:t>Kruchten</a:t>
            </a:r>
            <a:r>
              <a:rPr lang="es-CL" dirty="0"/>
              <a:t> 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608E2C0-C2A5-4458-9AF7-14D70017EDBF}"/>
              </a:ext>
            </a:extLst>
          </p:cNvPr>
          <p:cNvSpPr txBox="1"/>
          <p:nvPr/>
        </p:nvSpPr>
        <p:spPr>
          <a:xfrm>
            <a:off x="1615466" y="6231290"/>
            <a:ext cx="59130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/>
              <a:t>Modelo 4+1, </a:t>
            </a:r>
            <a:r>
              <a:rPr lang="es-CL" sz="1100" dirty="0" err="1"/>
              <a:t>Kruchten</a:t>
            </a:r>
            <a:br>
              <a:rPr lang="es-CL" sz="1100" dirty="0"/>
            </a:br>
            <a:r>
              <a:rPr lang="en-US" sz="1100" dirty="0" err="1"/>
              <a:t>Kruchten</a:t>
            </a:r>
            <a:r>
              <a:rPr lang="en-US" sz="1100" dirty="0"/>
              <a:t>, trad. </a:t>
            </a:r>
            <a:r>
              <a:rPr lang="en-US" sz="1100" dirty="0" err="1"/>
              <a:t>Bastarrica</a:t>
            </a:r>
            <a:r>
              <a:rPr lang="en-US" sz="1100" dirty="0"/>
              <a:t> (2006) - The 4+1 View Model of Software Architecture.</a:t>
            </a:r>
            <a:endParaRPr lang="es-CL" sz="11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Vista de escenarios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F3B44-64D8-4654-8AAB-A69E894A9FF6}"/>
              </a:ext>
            </a:extLst>
          </p:cNvPr>
          <p:cNvSpPr/>
          <p:nvPr/>
        </p:nvSpPr>
        <p:spPr>
          <a:xfrm>
            <a:off x="1971223" y="836417"/>
            <a:ext cx="52015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Diagrama de casos de uso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446463-C0EA-4293-8C73-EC679B37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5"/>
          <a:stretch/>
        </p:blipFill>
        <p:spPr>
          <a:xfrm>
            <a:off x="3004580" y="1673396"/>
            <a:ext cx="5915476" cy="47983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7EFED4E-A9FD-443B-992F-E33BA320DAC8}"/>
              </a:ext>
            </a:extLst>
          </p:cNvPr>
          <p:cNvSpPr txBox="1"/>
          <p:nvPr/>
        </p:nvSpPr>
        <p:spPr>
          <a:xfrm>
            <a:off x="2901449" y="6287055"/>
            <a:ext cx="398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Diagrama casos de uso, creación propia</a:t>
            </a:r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D10A3AE-3184-4689-9AD0-8DF02CCE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86" y="2849217"/>
            <a:ext cx="2706282" cy="1889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515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Vista Lógica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F3B44-64D8-4654-8AAB-A69E894A9FF6}"/>
              </a:ext>
            </a:extLst>
          </p:cNvPr>
          <p:cNvSpPr/>
          <p:nvPr/>
        </p:nvSpPr>
        <p:spPr>
          <a:xfrm>
            <a:off x="2687445" y="836417"/>
            <a:ext cx="37691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Diagrama de clases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EFED4E-A9FD-443B-992F-E33BA320DAC8}"/>
              </a:ext>
            </a:extLst>
          </p:cNvPr>
          <p:cNvSpPr txBox="1"/>
          <p:nvPr/>
        </p:nvSpPr>
        <p:spPr>
          <a:xfrm>
            <a:off x="3197069" y="6518677"/>
            <a:ext cx="398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Diagrama clases, creación propia</a:t>
            </a:r>
          </a:p>
        </p:txBody>
      </p:sp>
      <p:pic>
        <p:nvPicPr>
          <p:cNvPr id="1026" name="Picture 2" descr="https://media.discordapp.net/attachments/422550570172416001/589644125826187294/Vista_Logica_-_Diagrama_de_clases.png?width=455&amp;height=474">
            <a:extLst>
              <a:ext uri="{FF2B5EF4-FFF2-40B4-BE49-F238E27FC236}">
                <a16:creationId xmlns:a16="http://schemas.microsoft.com/office/drawing/2014/main" id="{2FD9FC5B-A4FE-4415-8DBA-D76114F9A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0" b="11796"/>
          <a:stretch/>
        </p:blipFill>
        <p:spPr bwMode="auto">
          <a:xfrm>
            <a:off x="3197069" y="1358320"/>
            <a:ext cx="5652533" cy="520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C203631-F733-44B0-958B-7ACC063D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0" y="2928731"/>
            <a:ext cx="2655837" cy="1854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434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Vista  de Desarrollo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F3B44-64D8-4654-8AAB-A69E894A9FF6}"/>
              </a:ext>
            </a:extLst>
          </p:cNvPr>
          <p:cNvSpPr/>
          <p:nvPr/>
        </p:nvSpPr>
        <p:spPr>
          <a:xfrm>
            <a:off x="2253162" y="836417"/>
            <a:ext cx="46376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Diagrama componentes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EFED4E-A9FD-443B-992F-E33BA320DAC8}"/>
              </a:ext>
            </a:extLst>
          </p:cNvPr>
          <p:cNvSpPr txBox="1"/>
          <p:nvPr/>
        </p:nvSpPr>
        <p:spPr>
          <a:xfrm>
            <a:off x="2901449" y="6452713"/>
            <a:ext cx="398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Diagrama componentes, creación propia</a:t>
            </a:r>
          </a:p>
        </p:txBody>
      </p:sp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1A18F99-795D-4B51-AAF9-5ABF6BB2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35" y="1498427"/>
            <a:ext cx="5918895" cy="4954286"/>
          </a:xfrm>
          <a:prstGeom prst="rect">
            <a:avLst/>
          </a:prstGeom>
        </p:spPr>
      </p:pic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1D8680F-848C-47AF-98BE-94A7F79F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69" y="2703952"/>
            <a:ext cx="2686579" cy="1876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532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Vista Física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F3B44-64D8-4654-8AAB-A69E894A9FF6}"/>
              </a:ext>
            </a:extLst>
          </p:cNvPr>
          <p:cNvSpPr/>
          <p:nvPr/>
        </p:nvSpPr>
        <p:spPr>
          <a:xfrm>
            <a:off x="2519931" y="836417"/>
            <a:ext cx="41041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Diagrama despliegue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EFED4E-A9FD-443B-992F-E33BA320DAC8}"/>
              </a:ext>
            </a:extLst>
          </p:cNvPr>
          <p:cNvSpPr txBox="1"/>
          <p:nvPr/>
        </p:nvSpPr>
        <p:spPr>
          <a:xfrm>
            <a:off x="2901449" y="6287055"/>
            <a:ext cx="398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Diagrama despliegue, creación propia</a:t>
            </a:r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9828E01-2E2D-4BB6-B1F2-382BBEA7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49" y="1832264"/>
            <a:ext cx="6010275" cy="4105275"/>
          </a:xfrm>
          <a:prstGeom prst="rect">
            <a:avLst/>
          </a:prstGeom>
        </p:spPr>
      </p:pic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C609D73-B847-462C-8ADA-BB5AE456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6" y="2875722"/>
            <a:ext cx="2478560" cy="173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408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Actividades de diseño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A7D0A0-8D45-42D4-BBA7-25BFE48CEE55}"/>
              </a:ext>
            </a:extLst>
          </p:cNvPr>
          <p:cNvSpPr txBox="1"/>
          <p:nvPr/>
        </p:nvSpPr>
        <p:spPr>
          <a:xfrm>
            <a:off x="914399" y="866285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Imágenes del sistema: Patrimonio inmobiliario – infraestructura y 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C14EEAD-59FA-42DF-9EF7-4236ACFB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9" y="1307639"/>
            <a:ext cx="4185791" cy="2200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CDB9BF6-211B-475A-B7F1-1638A391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51" y="1391787"/>
            <a:ext cx="4236413" cy="1913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EA3629-A31A-4DAC-BA0D-5EF331B35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09" y="3729796"/>
            <a:ext cx="4242179" cy="1953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4AB46F-3130-4C81-9BFD-221EA5F22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151" y="3720185"/>
            <a:ext cx="4236413" cy="21977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Conclusión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F3B44-64D8-4654-8AAB-A69E894A9FF6}"/>
              </a:ext>
            </a:extLst>
          </p:cNvPr>
          <p:cNvSpPr/>
          <p:nvPr/>
        </p:nvSpPr>
        <p:spPr>
          <a:xfrm>
            <a:off x="2996889" y="1174008"/>
            <a:ext cx="3150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Situación actual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9C3BA8-34F7-4DC6-82C3-CAF60B0A6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151"/>
            <a:ext cx="9144000" cy="38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18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Conclusión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01E421-18D0-471B-B53E-4F63A3A09B47}"/>
              </a:ext>
            </a:extLst>
          </p:cNvPr>
          <p:cNvSpPr/>
          <p:nvPr/>
        </p:nvSpPr>
        <p:spPr>
          <a:xfrm>
            <a:off x="1170036" y="1043780"/>
            <a:ext cx="16269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Gestión</a:t>
            </a: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9718C928-AA26-4269-8AA3-580F43CB31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46298"/>
              </p:ext>
            </p:extLst>
          </p:nvPr>
        </p:nvGraphicFramePr>
        <p:xfrm>
          <a:off x="0" y="1878079"/>
          <a:ext cx="3480665" cy="430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8712CDAD-7E1C-4BC5-860C-5FEDC77A88C3}"/>
              </a:ext>
            </a:extLst>
          </p:cNvPr>
          <p:cNvSpPr/>
          <p:nvPr/>
        </p:nvSpPr>
        <p:spPr>
          <a:xfrm>
            <a:off x="5307724" y="1023101"/>
            <a:ext cx="25789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Metodología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C6F956-9902-443E-9309-9716E18E5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13151"/>
            <a:ext cx="4022034" cy="43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0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Conclusión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5BDCB5-44B4-4A3D-B04A-FACFB3DBC82C}"/>
              </a:ext>
            </a:extLst>
          </p:cNvPr>
          <p:cNvSpPr/>
          <p:nvPr/>
        </p:nvSpPr>
        <p:spPr>
          <a:xfrm>
            <a:off x="3187689" y="1169793"/>
            <a:ext cx="25380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Arquitectura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863993F-D262-4D02-9B04-B7BDD220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27" y="1816124"/>
            <a:ext cx="6608372" cy="49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2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Cronograma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A7D0A0-8D45-42D4-BBA7-25BFE48CEE55}"/>
              </a:ext>
            </a:extLst>
          </p:cNvPr>
          <p:cNvSpPr txBox="1"/>
          <p:nvPr/>
        </p:nvSpPr>
        <p:spPr>
          <a:xfrm>
            <a:off x="3903258" y="872761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Carta Gantt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F2ABC9-87E2-48DD-AA95-2BEA9567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294116"/>
            <a:ext cx="69437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2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4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Contextualización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DB98F48-D3C8-4667-A76F-51C87EADEF00}"/>
              </a:ext>
            </a:extLst>
          </p:cNvPr>
          <p:cNvSpPr txBox="1"/>
          <p:nvPr/>
        </p:nvSpPr>
        <p:spPr>
          <a:xfrm>
            <a:off x="2218937" y="854558"/>
            <a:ext cx="591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Organización mundial Adventistas del séptimo día.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4C546C-2F68-4EA0-9F20-7FC1F68314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3150" y="1314655"/>
            <a:ext cx="4717593" cy="422869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3B45F9B-A9E7-4DE8-ABE0-B270702710C9}"/>
              </a:ext>
            </a:extLst>
          </p:cNvPr>
          <p:cNvSpPr txBox="1"/>
          <p:nvPr/>
        </p:nvSpPr>
        <p:spPr>
          <a:xfrm>
            <a:off x="1571598" y="6359123"/>
            <a:ext cx="65604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Imagen rescatada de: </a:t>
            </a:r>
            <a:r>
              <a:rPr lang="es-CL" sz="1100" dirty="0">
                <a:hlinkClick r:id="rId3"/>
              </a:rPr>
              <a:t>https://www.adventistas.org/es/institucional/organizacion/como-esta-organizada-la-iglesia/</a:t>
            </a:r>
            <a:r>
              <a:rPr lang="es-CL" sz="1100" dirty="0"/>
              <a:t>, Adventistas del séptimo día.</a:t>
            </a:r>
          </a:p>
        </p:txBody>
      </p:sp>
    </p:spTree>
    <p:extLst>
      <p:ext uri="{BB962C8B-B14F-4D97-AF65-F5344CB8AC3E}">
        <p14:creationId xmlns:p14="http://schemas.microsoft.com/office/powerpoint/2010/main" val="3743358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Cronograma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A7D0A0-8D45-42D4-BBA7-25BFE48CEE55}"/>
              </a:ext>
            </a:extLst>
          </p:cNvPr>
          <p:cNvSpPr txBox="1"/>
          <p:nvPr/>
        </p:nvSpPr>
        <p:spPr>
          <a:xfrm>
            <a:off x="3903258" y="872761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Carta Gantt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F948FD-6194-4419-8A2C-004AA927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12" y="1294116"/>
            <a:ext cx="6905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Cronograma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5A7D0A0-8D45-42D4-BBA7-25BFE48CEE55}"/>
              </a:ext>
            </a:extLst>
          </p:cNvPr>
          <p:cNvSpPr txBox="1"/>
          <p:nvPr/>
        </p:nvSpPr>
        <p:spPr>
          <a:xfrm>
            <a:off x="3903258" y="872761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Carta Gantt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1ADCAA-6E47-4EE2-9164-A84B198D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33" y="1294116"/>
            <a:ext cx="6867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58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Anexos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F3B44-64D8-4654-8AAB-A69E894A9FF6}"/>
              </a:ext>
            </a:extLst>
          </p:cNvPr>
          <p:cNvSpPr/>
          <p:nvPr/>
        </p:nvSpPr>
        <p:spPr>
          <a:xfrm>
            <a:off x="2636736" y="836417"/>
            <a:ext cx="38705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Árbol de problemas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EFED4E-A9FD-443B-992F-E33BA320DAC8}"/>
              </a:ext>
            </a:extLst>
          </p:cNvPr>
          <p:cNvSpPr txBox="1"/>
          <p:nvPr/>
        </p:nvSpPr>
        <p:spPr>
          <a:xfrm>
            <a:off x="2404144" y="6285605"/>
            <a:ext cx="498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Árbol de problemas, creación propia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986A19-F00E-4FCB-BA25-EAF5960C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27" y="1632472"/>
            <a:ext cx="6322345" cy="42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54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Anexos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4F3B44-64D8-4654-8AAB-A69E894A9FF6}"/>
              </a:ext>
            </a:extLst>
          </p:cNvPr>
          <p:cNvSpPr/>
          <p:nvPr/>
        </p:nvSpPr>
        <p:spPr>
          <a:xfrm>
            <a:off x="1896208" y="836417"/>
            <a:ext cx="53515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Requerimientos destacados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EFED4E-A9FD-443B-992F-E33BA320DAC8}"/>
              </a:ext>
            </a:extLst>
          </p:cNvPr>
          <p:cNvSpPr txBox="1"/>
          <p:nvPr/>
        </p:nvSpPr>
        <p:spPr>
          <a:xfrm>
            <a:off x="2404144" y="6285605"/>
            <a:ext cx="498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Requerimientos destacados, creación propia</a:t>
            </a:r>
          </a:p>
        </p:txBody>
      </p:sp>
      <p:pic>
        <p:nvPicPr>
          <p:cNvPr id="1026" name="Picture 2" descr="https://cdn.discordapp.com/attachments/422550570172416001/565774073221742613/unknown.png">
            <a:extLst>
              <a:ext uri="{FF2B5EF4-FFF2-40B4-BE49-F238E27FC236}">
                <a16:creationId xmlns:a16="http://schemas.microsoft.com/office/drawing/2014/main" id="{12915A89-1835-4E3C-A543-AA9B7F2E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98" y="1456624"/>
            <a:ext cx="6770251" cy="470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32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5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Contextualización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DB98F48-D3C8-4667-A76F-51C87EADEF00}"/>
              </a:ext>
            </a:extLst>
          </p:cNvPr>
          <p:cNvSpPr txBox="1"/>
          <p:nvPr/>
        </p:nvSpPr>
        <p:spPr>
          <a:xfrm>
            <a:off x="2368631" y="823746"/>
            <a:ext cx="591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Datos mundiales -  Adventistas del séptimo día.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1DE6F9-293A-41AE-AE31-4265B092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87" y="1147360"/>
            <a:ext cx="4406737" cy="51755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AA7700-D17F-4F0C-A20F-354ACDDF497C}"/>
              </a:ext>
            </a:extLst>
          </p:cNvPr>
          <p:cNvSpPr txBox="1"/>
          <p:nvPr/>
        </p:nvSpPr>
        <p:spPr>
          <a:xfrm>
            <a:off x="2686051" y="6461862"/>
            <a:ext cx="591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 </a:t>
            </a:r>
            <a:r>
              <a:rPr lang="es-CL" sz="1100" dirty="0"/>
              <a:t>Reporte de estadísticas 2016, Adventistas del séptimo día.</a:t>
            </a:r>
          </a:p>
        </p:txBody>
      </p:sp>
    </p:spTree>
    <p:extLst>
      <p:ext uri="{BB962C8B-B14F-4D97-AF65-F5344CB8AC3E}">
        <p14:creationId xmlns:p14="http://schemas.microsoft.com/office/powerpoint/2010/main" val="207044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6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Contextualización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DB98F48-D3C8-4667-A76F-51C87EADEF00}"/>
              </a:ext>
            </a:extLst>
          </p:cNvPr>
          <p:cNvSpPr txBox="1"/>
          <p:nvPr/>
        </p:nvSpPr>
        <p:spPr>
          <a:xfrm>
            <a:off x="3063991" y="888377"/>
            <a:ext cx="335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Datos de División sudamericana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F1DCEE-718E-499E-8EED-7FF990DC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37" y="1257709"/>
            <a:ext cx="5041978" cy="51715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E1BA40-1805-4DD8-AB8F-5A5E2366CED5}"/>
              </a:ext>
            </a:extLst>
          </p:cNvPr>
          <p:cNvSpPr txBox="1"/>
          <p:nvPr/>
        </p:nvSpPr>
        <p:spPr>
          <a:xfrm>
            <a:off x="2875067" y="6455123"/>
            <a:ext cx="591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 </a:t>
            </a:r>
            <a:r>
              <a:rPr lang="es-CL" sz="1100" dirty="0"/>
              <a:t>Reporte de estadísticas 2016, Adventistas del séptimo día.</a:t>
            </a:r>
          </a:p>
        </p:txBody>
      </p:sp>
    </p:spTree>
    <p:extLst>
      <p:ext uri="{BB962C8B-B14F-4D97-AF65-F5344CB8AC3E}">
        <p14:creationId xmlns:p14="http://schemas.microsoft.com/office/powerpoint/2010/main" val="142652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7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Contextualización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DB98F48-D3C8-4667-A76F-51C87EADEF00}"/>
              </a:ext>
            </a:extLst>
          </p:cNvPr>
          <p:cNvSpPr txBox="1"/>
          <p:nvPr/>
        </p:nvSpPr>
        <p:spPr>
          <a:xfrm>
            <a:off x="2341431" y="890489"/>
            <a:ext cx="492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Datos de la Asociación Metropolitana de Chile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E1BA40-1805-4DD8-AB8F-5A5E2366CED5}"/>
              </a:ext>
            </a:extLst>
          </p:cNvPr>
          <p:cNvSpPr txBox="1"/>
          <p:nvPr/>
        </p:nvSpPr>
        <p:spPr>
          <a:xfrm>
            <a:off x="1615465" y="6287055"/>
            <a:ext cx="591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 </a:t>
            </a:r>
            <a:r>
              <a:rPr lang="es-CL" sz="1100" dirty="0"/>
              <a:t>Datos de estadísticas, Adventistas del séptimo día. </a:t>
            </a:r>
            <a:r>
              <a:rPr lang="es-CL" sz="1100" dirty="0">
                <a:hlinkClick r:id="rId2"/>
              </a:rPr>
              <a:t>http://amch.adventistas.org/</a:t>
            </a:r>
            <a:endParaRPr lang="es-CL" sz="11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5E4607-4D03-452E-B6BD-11283573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076" y="1360717"/>
            <a:ext cx="1805848" cy="127947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059EB7-CA65-4403-901F-A9CFF288099F}"/>
              </a:ext>
            </a:extLst>
          </p:cNvPr>
          <p:cNvSpPr txBox="1"/>
          <p:nvPr/>
        </p:nvSpPr>
        <p:spPr>
          <a:xfrm>
            <a:off x="1122334" y="451242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90</a:t>
            </a:r>
            <a:r>
              <a:rPr lang="es-CL" dirty="0"/>
              <a:t> Iglesias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8B8D2A2-9B0C-4ED3-A422-292B5BE835CA}"/>
              </a:ext>
            </a:extLst>
          </p:cNvPr>
          <p:cNvSpPr txBox="1"/>
          <p:nvPr/>
        </p:nvSpPr>
        <p:spPr>
          <a:xfrm>
            <a:off x="7148773" y="4436374"/>
            <a:ext cx="111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4</a:t>
            </a:r>
            <a:r>
              <a:rPr lang="es-CL" dirty="0"/>
              <a:t> colegios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E30CAD4-F2CF-496C-B848-EA75CAC60343}"/>
              </a:ext>
            </a:extLst>
          </p:cNvPr>
          <p:cNvSpPr txBox="1"/>
          <p:nvPr/>
        </p:nvSpPr>
        <p:spPr>
          <a:xfrm>
            <a:off x="3188159" y="5591998"/>
            <a:ext cx="276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20</a:t>
            </a:r>
            <a:r>
              <a:rPr lang="es-CL" dirty="0"/>
              <a:t> propiedades de otro uso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A44372-C92D-4CE0-9763-B3824C4A7E21}"/>
              </a:ext>
            </a:extLst>
          </p:cNvPr>
          <p:cNvSpPr txBox="1"/>
          <p:nvPr/>
        </p:nvSpPr>
        <p:spPr>
          <a:xfrm>
            <a:off x="2430427" y="2695889"/>
            <a:ext cx="4352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800" b="1" u="sng" dirty="0"/>
              <a:t>Zona norte de la región metropolitana</a:t>
            </a:r>
          </a:p>
        </p:txBody>
      </p:sp>
      <p:pic>
        <p:nvPicPr>
          <p:cNvPr id="1026" name="Picture 2" descr="Resultado de imagen para icono iglesia">
            <a:extLst>
              <a:ext uri="{FF2B5EF4-FFF2-40B4-BE49-F238E27FC236}">
                <a16:creationId xmlns:a16="http://schemas.microsoft.com/office/drawing/2014/main" id="{0F2C716B-F011-4A8F-A629-0E891996A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34" y="3404530"/>
            <a:ext cx="1067365" cy="106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icono colegio">
            <a:extLst>
              <a:ext uri="{FF2B5EF4-FFF2-40B4-BE49-F238E27FC236}">
                <a16:creationId xmlns:a16="http://schemas.microsoft.com/office/drawing/2014/main" id="{099EBF4A-F4BD-4BBD-A3E0-37035905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773" y="3369009"/>
            <a:ext cx="1067365" cy="106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icono propiedad">
            <a:extLst>
              <a:ext uri="{FF2B5EF4-FFF2-40B4-BE49-F238E27FC236}">
                <a16:creationId xmlns:a16="http://schemas.microsoft.com/office/drawing/2014/main" id="{FD7EBECF-F17E-46A6-93E7-6B806ED2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106" y="4540965"/>
            <a:ext cx="1007786" cy="10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2CA4369-8E1D-4B73-9A29-E3F069F73D1D}"/>
              </a:ext>
            </a:extLst>
          </p:cNvPr>
          <p:cNvCxnSpPr>
            <a:cxnSpLocks/>
          </p:cNvCxnSpPr>
          <p:nvPr/>
        </p:nvCxnSpPr>
        <p:spPr>
          <a:xfrm flipH="1">
            <a:off x="2501421" y="3705689"/>
            <a:ext cx="763938" cy="119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A8B51B8-3726-4BA9-BF08-96E7408FA168}"/>
              </a:ext>
            </a:extLst>
          </p:cNvPr>
          <p:cNvCxnSpPr>
            <a:cxnSpLocks/>
          </p:cNvCxnSpPr>
          <p:nvPr/>
        </p:nvCxnSpPr>
        <p:spPr>
          <a:xfrm>
            <a:off x="4572000" y="3782733"/>
            <a:ext cx="0" cy="61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721670B-F22D-478F-979C-F0393AC68F52}"/>
              </a:ext>
            </a:extLst>
          </p:cNvPr>
          <p:cNvCxnSpPr>
            <a:cxnSpLocks/>
          </p:cNvCxnSpPr>
          <p:nvPr/>
        </p:nvCxnSpPr>
        <p:spPr>
          <a:xfrm>
            <a:off x="6073113" y="3649996"/>
            <a:ext cx="881189" cy="13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53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73E3CF-AC71-4ED0-AF5E-75C723A6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8</a:t>
            </a:fld>
            <a:endParaRPr lang="es-ES_tradn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6200086-F137-4FE6-8CF6-56D351E4DA85}"/>
              </a:ext>
            </a:extLst>
          </p:cNvPr>
          <p:cNvSpPr txBox="1"/>
          <p:nvPr/>
        </p:nvSpPr>
        <p:spPr>
          <a:xfrm>
            <a:off x="1829370" y="3095128"/>
            <a:ext cx="13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Área jurídica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8196D8-B0E2-46ED-97DB-4A1374300EF6}"/>
              </a:ext>
            </a:extLst>
          </p:cNvPr>
          <p:cNvSpPr txBox="1"/>
          <p:nvPr/>
        </p:nvSpPr>
        <p:spPr>
          <a:xfrm>
            <a:off x="5249041" y="3157816"/>
            <a:ext cx="20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/>
              <a:t>Área arquitectónica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1675DE-6B94-4A84-96FA-C38397D449D8}"/>
              </a:ext>
            </a:extLst>
          </p:cNvPr>
          <p:cNvSpPr txBox="1"/>
          <p:nvPr/>
        </p:nvSpPr>
        <p:spPr>
          <a:xfrm>
            <a:off x="2010458" y="1236341"/>
            <a:ext cx="4634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800" b="1" u="sng" dirty="0"/>
              <a:t>Administración de Patrimonio</a:t>
            </a:r>
            <a:endParaRPr lang="es-CL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24B2C95-4B9D-416F-9915-2381BED3DAD0}"/>
              </a:ext>
            </a:extLst>
          </p:cNvPr>
          <p:cNvCxnSpPr>
            <a:cxnSpLocks/>
          </p:cNvCxnSpPr>
          <p:nvPr/>
        </p:nvCxnSpPr>
        <p:spPr>
          <a:xfrm flipH="1">
            <a:off x="3124820" y="2000546"/>
            <a:ext cx="900333" cy="34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2D16949-B2B6-4E1F-B373-BEAB9D45DA1B}"/>
              </a:ext>
            </a:extLst>
          </p:cNvPr>
          <p:cNvCxnSpPr>
            <a:cxnSpLocks/>
          </p:cNvCxnSpPr>
          <p:nvPr/>
        </p:nvCxnSpPr>
        <p:spPr>
          <a:xfrm>
            <a:off x="4756673" y="2008671"/>
            <a:ext cx="853261" cy="34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1DDBDC1-1E46-4A89-88EB-381C2A68C6A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526484" y="3464460"/>
            <a:ext cx="0" cy="75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3473621D-5E3C-4762-9EA6-AF8B14E5059B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278843" y="3527148"/>
            <a:ext cx="0" cy="690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4 Título">
            <a:extLst>
              <a:ext uri="{FF2B5EF4-FFF2-40B4-BE49-F238E27FC236}">
                <a16:creationId xmlns:a16="http://schemas.microsoft.com/office/drawing/2014/main" id="{2BB29675-EB89-4F0E-BD7E-7C979EE48EBA}"/>
              </a:ext>
            </a:extLst>
          </p:cNvPr>
          <p:cNvSpPr txBox="1">
            <a:spLocks/>
          </p:cNvSpPr>
          <p:nvPr/>
        </p:nvSpPr>
        <p:spPr>
          <a:xfrm>
            <a:off x="538618" y="201613"/>
            <a:ext cx="7348081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Contextualización</a:t>
            </a:r>
            <a:endParaRPr lang="es-ES" dirty="0"/>
          </a:p>
        </p:txBody>
      </p:sp>
      <p:pic>
        <p:nvPicPr>
          <p:cNvPr id="44" name="Imagen 43" descr="Imagen que contiene gráficos vectoriales&#10;&#10;Descripción generada automáticamente">
            <a:extLst>
              <a:ext uri="{FF2B5EF4-FFF2-40B4-BE49-F238E27FC236}">
                <a16:creationId xmlns:a16="http://schemas.microsoft.com/office/drawing/2014/main" id="{654026F8-B89E-4C66-A205-294C8B45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30" y="2000546"/>
            <a:ext cx="1152729" cy="1152729"/>
          </a:xfrm>
          <a:prstGeom prst="rect">
            <a:avLst/>
          </a:prstGeom>
        </p:spPr>
      </p:pic>
      <p:pic>
        <p:nvPicPr>
          <p:cNvPr id="46" name="Imagen 45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ED75F25E-3D47-403B-8AC3-DAC8AA4C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37" y="2005087"/>
            <a:ext cx="1152729" cy="1152729"/>
          </a:xfrm>
          <a:prstGeom prst="rect">
            <a:avLst/>
          </a:prstGeom>
        </p:spPr>
      </p:pic>
      <p:grpSp>
        <p:nvGrpSpPr>
          <p:cNvPr id="53" name="Grupo 52">
            <a:extLst>
              <a:ext uri="{FF2B5EF4-FFF2-40B4-BE49-F238E27FC236}">
                <a16:creationId xmlns:a16="http://schemas.microsoft.com/office/drawing/2014/main" id="{5B12211A-A6B4-4D47-A6ED-FD4F63753B55}"/>
              </a:ext>
            </a:extLst>
          </p:cNvPr>
          <p:cNvGrpSpPr/>
          <p:nvPr/>
        </p:nvGrpSpPr>
        <p:grpSpPr>
          <a:xfrm>
            <a:off x="1933830" y="4310367"/>
            <a:ext cx="1152728" cy="1152728"/>
            <a:chOff x="523730" y="3577465"/>
            <a:chExt cx="1152728" cy="1152728"/>
          </a:xfrm>
        </p:grpSpPr>
        <p:sp>
          <p:nvSpPr>
            <p:cNvPr id="52" name="Diagrama de flujo: conector 51">
              <a:extLst>
                <a:ext uri="{FF2B5EF4-FFF2-40B4-BE49-F238E27FC236}">
                  <a16:creationId xmlns:a16="http://schemas.microsoft.com/office/drawing/2014/main" id="{2F61A508-830E-42A9-A3B0-45D7B83A63C5}"/>
                </a:ext>
              </a:extLst>
            </p:cNvPr>
            <p:cNvSpPr/>
            <p:nvPr/>
          </p:nvSpPr>
          <p:spPr>
            <a:xfrm>
              <a:off x="523730" y="3577465"/>
              <a:ext cx="1152728" cy="1152728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pic>
          <p:nvPicPr>
            <p:cNvPr id="51" name="Imagen 50" descr="Imagen que contiene gráficos vectoriales&#10;&#10;Descripción generada automáticamente">
              <a:extLst>
                <a:ext uri="{FF2B5EF4-FFF2-40B4-BE49-F238E27FC236}">
                  <a16:creationId xmlns:a16="http://schemas.microsoft.com/office/drawing/2014/main" id="{93A96A69-9A70-4548-A5C0-657BA7C21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775" y="3879510"/>
              <a:ext cx="548637" cy="548637"/>
            </a:xfrm>
            <a:prstGeom prst="rect">
              <a:avLst/>
            </a:prstGeom>
          </p:spPr>
        </p:pic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FDA5C9F3-5935-414F-9A0E-EE8338B380F7}"/>
              </a:ext>
            </a:extLst>
          </p:cNvPr>
          <p:cNvGrpSpPr/>
          <p:nvPr/>
        </p:nvGrpSpPr>
        <p:grpSpPr>
          <a:xfrm>
            <a:off x="5695266" y="4349039"/>
            <a:ext cx="1152728" cy="1152728"/>
            <a:chOff x="523730" y="3577465"/>
            <a:chExt cx="1152728" cy="1152728"/>
          </a:xfrm>
        </p:grpSpPr>
        <p:sp>
          <p:nvSpPr>
            <p:cNvPr id="59" name="Diagrama de flujo: conector 58">
              <a:extLst>
                <a:ext uri="{FF2B5EF4-FFF2-40B4-BE49-F238E27FC236}">
                  <a16:creationId xmlns:a16="http://schemas.microsoft.com/office/drawing/2014/main" id="{1D709012-3BF1-4B8D-A301-5BE58307E111}"/>
                </a:ext>
              </a:extLst>
            </p:cNvPr>
            <p:cNvSpPr/>
            <p:nvPr/>
          </p:nvSpPr>
          <p:spPr>
            <a:xfrm>
              <a:off x="523730" y="3577465"/>
              <a:ext cx="1152728" cy="1152728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pic>
          <p:nvPicPr>
            <p:cNvPr id="60" name="Imagen 59" descr="Imagen que contiene gráficos vectoriales&#10;&#10;Descripción generada automáticamente">
              <a:extLst>
                <a:ext uri="{FF2B5EF4-FFF2-40B4-BE49-F238E27FC236}">
                  <a16:creationId xmlns:a16="http://schemas.microsoft.com/office/drawing/2014/main" id="{7337E853-F071-4F58-A6FF-0A3120B8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775" y="3879510"/>
              <a:ext cx="548637" cy="548637"/>
            </a:xfrm>
            <a:prstGeom prst="rect">
              <a:avLst/>
            </a:prstGeom>
          </p:spPr>
        </p:pic>
      </p:grp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371E7C9-B8D3-47BF-8CCA-9FA064126A05}"/>
              </a:ext>
            </a:extLst>
          </p:cNvPr>
          <p:cNvSpPr txBox="1"/>
          <p:nvPr/>
        </p:nvSpPr>
        <p:spPr>
          <a:xfrm>
            <a:off x="1478258" y="5501767"/>
            <a:ext cx="209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Documentos legales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6A9E804-F64C-4C09-8D12-FD9767091E36}"/>
              </a:ext>
            </a:extLst>
          </p:cNvPr>
          <p:cNvSpPr txBox="1"/>
          <p:nvPr/>
        </p:nvSpPr>
        <p:spPr>
          <a:xfrm>
            <a:off x="4839859" y="5571415"/>
            <a:ext cx="2877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Documentos arquitectónicos</a:t>
            </a:r>
          </a:p>
        </p:txBody>
      </p:sp>
    </p:spTree>
    <p:extLst>
      <p:ext uri="{BB962C8B-B14F-4D97-AF65-F5344CB8AC3E}">
        <p14:creationId xmlns:p14="http://schemas.microsoft.com/office/powerpoint/2010/main" val="211079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F6F5-E16D-F340-A90C-ABCF032D59B6}" type="slidenum">
              <a:rPr lang="es-ES_tradnl" smtClean="0"/>
              <a:pPr/>
              <a:t>9</a:t>
            </a:fld>
            <a:endParaRPr lang="es-ES_tradnl"/>
          </a:p>
        </p:txBody>
      </p:sp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538618" y="201613"/>
            <a:ext cx="7348081" cy="619125"/>
          </a:xfrm>
        </p:spPr>
        <p:txBody>
          <a:bodyPr>
            <a:normAutofit fontScale="90000"/>
          </a:bodyPr>
          <a:lstStyle/>
          <a:p>
            <a:r>
              <a:rPr lang="es-CL" dirty="0"/>
              <a:t>Situación actual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AC1B4E-B2FF-4E06-9EE3-B78C74BEC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" t="1767" r="1693" b="10423"/>
          <a:stretch/>
        </p:blipFill>
        <p:spPr>
          <a:xfrm>
            <a:off x="776362" y="1217511"/>
            <a:ext cx="7738988" cy="513884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91CD711-D6C6-4A81-B795-8252FEC0791F}"/>
              </a:ext>
            </a:extLst>
          </p:cNvPr>
          <p:cNvSpPr txBox="1"/>
          <p:nvPr/>
        </p:nvSpPr>
        <p:spPr>
          <a:xfrm>
            <a:off x="2341431" y="890489"/>
            <a:ext cx="492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Modelo de negocios – Diagrama BPMN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847F63-BD1B-4D56-800E-D06C74F0090F}"/>
              </a:ext>
            </a:extLst>
          </p:cNvPr>
          <p:cNvSpPr txBox="1"/>
          <p:nvPr/>
        </p:nvSpPr>
        <p:spPr>
          <a:xfrm>
            <a:off x="3667031" y="6471795"/>
            <a:ext cx="205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/>
              <a:t>BPMN, creación propia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0342A2-B5C1-4DD3-9EDA-1D1FB9A2738C}"/>
              </a:ext>
            </a:extLst>
          </p:cNvPr>
          <p:cNvSpPr/>
          <p:nvPr/>
        </p:nvSpPr>
        <p:spPr>
          <a:xfrm>
            <a:off x="7696200" y="5184922"/>
            <a:ext cx="762000" cy="303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L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1547</TotalTime>
  <Words>804</Words>
  <Application>Microsoft Office PowerPoint</Application>
  <PresentationFormat>Carta (216 x 279 mm)</PresentationFormat>
  <Paragraphs>213</Paragraphs>
  <Slides>43</Slides>
  <Notes>4</Notes>
  <HiddenSlides>5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de Office</vt:lpstr>
      <vt:lpstr>Presentación de PowerPoint</vt:lpstr>
      <vt:lpstr>Contenidos</vt:lpstr>
      <vt:lpstr>Contextualización</vt:lpstr>
      <vt:lpstr>Contextualización</vt:lpstr>
      <vt:lpstr>Contextualización</vt:lpstr>
      <vt:lpstr>Contextualización</vt:lpstr>
      <vt:lpstr>Contextualización</vt:lpstr>
      <vt:lpstr>Presentación de PowerPoint</vt:lpstr>
      <vt:lpstr>Situación actual</vt:lpstr>
      <vt:lpstr>Presentación de PowerPoint</vt:lpstr>
      <vt:lpstr>Problemática</vt:lpstr>
      <vt:lpstr>Objetivo General</vt:lpstr>
      <vt:lpstr>Propuesta Solución</vt:lpstr>
      <vt:lpstr>Objetivos específicos</vt:lpstr>
      <vt:lpstr>Metodología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Metodología </vt:lpstr>
      <vt:lpstr>Arquitectura de software</vt:lpstr>
      <vt:lpstr>Vista de escenarios</vt:lpstr>
      <vt:lpstr>Vista Lógica</vt:lpstr>
      <vt:lpstr>Vista  de Desarrollo</vt:lpstr>
      <vt:lpstr>Vista Física</vt:lpstr>
      <vt:lpstr>Actividades de diseño</vt:lpstr>
      <vt:lpstr>Conclusión</vt:lpstr>
      <vt:lpstr>Conclusión</vt:lpstr>
      <vt:lpstr>Conclusión</vt:lpstr>
      <vt:lpstr>Cronograma</vt:lpstr>
      <vt:lpstr>Cronograma</vt:lpstr>
      <vt:lpstr>Cronograma</vt:lpstr>
      <vt:lpstr>Anexos</vt:lpstr>
      <vt:lpstr>Anexos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gonzalo galaz cañas</cp:lastModifiedBy>
  <cp:revision>93</cp:revision>
  <dcterms:created xsi:type="dcterms:W3CDTF">2018-06-26T20:44:09Z</dcterms:created>
  <dcterms:modified xsi:type="dcterms:W3CDTF">2019-08-23T05:00:26Z</dcterms:modified>
</cp:coreProperties>
</file>